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8" r:id="rId5"/>
    <p:sldId id="257" r:id="rId6"/>
    <p:sldId id="265" r:id="rId7"/>
    <p:sldId id="300" r:id="rId8"/>
    <p:sldId id="302" r:id="rId9"/>
    <p:sldId id="2294" r:id="rId10"/>
    <p:sldId id="2297" r:id="rId11"/>
    <p:sldId id="306" r:id="rId12"/>
    <p:sldId id="2288" r:id="rId13"/>
    <p:sldId id="303" r:id="rId14"/>
    <p:sldId id="305" r:id="rId15"/>
    <p:sldId id="2291" r:id="rId16"/>
    <p:sldId id="260" r:id="rId17"/>
    <p:sldId id="263" r:id="rId18"/>
    <p:sldId id="2292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BA2CCA-3F49-893B-5B5A-D025D6F1557C}" name="Ainsworth, Christopher (HQ-LD040)[LMI]" initials="AC(L" userId="S::cainswor@ndc.nasa.gov::8d2012df-8b59-420c-ae26-f164a17b2b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BFF"/>
    <a:srgbClr val="BFE5FF"/>
    <a:srgbClr val="F2F7FA"/>
    <a:srgbClr val="DBE8EE"/>
    <a:srgbClr val="91B4C8"/>
    <a:srgbClr val="6AC0E1"/>
    <a:srgbClr val="52B3D9"/>
    <a:srgbClr val="68BAE1"/>
    <a:srgbClr val="6DB8E3"/>
    <a:srgbClr val="AAE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FB267-6A30-463E-B9E4-92B2CF17C9E7}" v="214" dt="2025-07-17T11:28:52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75" autoAdjust="0"/>
  </p:normalViewPr>
  <p:slideViewPr>
    <p:cSldViewPr snapToGrid="0">
      <p:cViewPr varScale="1">
        <p:scale>
          <a:sx n="103" d="100"/>
          <a:sy n="103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8C2B-6679-2546-B791-B20FD025C3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5A91F-032D-3D45-889E-A964E92CD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A5D0C-221B-D841-90A1-C281F38CA7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3608D9-8FEA-2E4F-84AF-A88A614F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C21C5E-14C9-E346-B1A7-E2CF4688A4C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6C0CBE-288C-D84B-B11F-1B62224B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ingle-stage-to-orbit" TargetMode="External"/><Relationship Id="rId3" Type="http://schemas.openxmlformats.org/officeDocument/2006/relationships/hyperlink" Target="https://en.wikipedia.org/wiki/Spacesuit" TargetMode="External"/><Relationship Id="rId7" Type="http://schemas.openxmlformats.org/officeDocument/2006/relationships/hyperlink" Target="https://en.wikipedia.org/wiki/Technology_demonstrato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oogle.com/search?sca_esv=06aa7bafa5db9320&amp;rlz=1C1GCEA_enUS1120US1122&amp;cs=0&amp;sxsrf=AE3TifNfIuHzQoU8f1iA9jJgwCKDoI4HZg%3A1751981278795&amp;q=Orbiter+Docking+System+%28ODS%29&amp;sa=X&amp;ved=2ahUKEwiirtvtrq2OAxWQIjQIHTEiMlMQxccNegQIBBAB&amp;mstk=AUtExfAtgj09VE95fCMsCqEHtEWiDpry4-fbp1JNyTDy1eUzu7cBLBrECq7OTc5IDxCFOFOiwdnpHnOWsqukbEjSIYja8cCgzXZSwRBwtXwal7UdczGxafSpx2GTme8lktZ_5Yd4H0K6yuJyM14Nm60EXGGxAJCQUM0GtGa0ejc8DNsE0lBiQyuz_l_kDK7qiQk3kixf62b0JkcesVllO99mo2pNHyIATaiocMr0014d-HxEdGpLQkN_nVBP7GmfOR9XyBHCPrbqsDdjzWL4iMu_1xN-U3pb4QZ_loa1zI-M8ChL0Vmm1MHFLYqKMzpi263qua53fLK2iAlDaJDQscnS9rutwtwSub_JyQNKKz_fm9pYf5XKXaDnZob1h4l-dhKxIkctuRzYGu-WKbeTfraTXzKswiNLjqPOWZVXdPuAFvLfM5rmTApKy3uO2X34nxL3LJ2S88r1APuPi9ceGFc9rluyXWk8Jc8_-EpydNaP8FI3O8_vvSaqgFNxqFF4GN8&amp;csui=3" TargetMode="External"/><Relationship Id="rId11" Type="http://schemas.openxmlformats.org/officeDocument/2006/relationships/hyperlink" Target="https://www.google.com/search?sca_esv=06aa7bafa5db9320&amp;rlz=1C1GCEA_enUS1120US1122&amp;cs=0&amp;sxsrf=AE3TifNkfdARQ9ItSphDHV-CEXN0Lx62xA%3A1751979976889&amp;q=liquid+hydrogen+and+liquid+oxygen&amp;sa=X&amp;ved=2ahUKEwiprqCBqq2OAxWq38kDHTBANYUQxccNegQIBRAB&amp;mstk=AUtExfDSmK0YxKbKlabMSlQ6R9n3Uk2SJwVM3JSsS9GKKqFWq1B9tu80z_qGnd1Z0_WbGPucObtxIawxLN9m_igRArL3Lsb9EUVbXx3SB6H0qzDlKwBlpFmwXMee_j4bwIUijUCTg0Gf2X6U87khZl0nuImaSzYHvOfn2IoZKpHZFEG1zVt9G0nvmEQHarJqzQD_NsFIymq3wwvgflBi57YiBJt60_kvK93VD5zOHyeIDT-w-sUNWV5BEl0Esk86wKCjsQnQ-eh2XZnoJBEmVCnLNpUPjEYS7hQniBRmygXvw47PSQ&amp;csui=3" TargetMode="External"/><Relationship Id="rId5" Type="http://schemas.openxmlformats.org/officeDocument/2006/relationships/hyperlink" Target="https://en.wikipedia.org/wiki/Geocentric_orbit" TargetMode="External"/><Relationship Id="rId10" Type="http://schemas.openxmlformats.org/officeDocument/2006/relationships/hyperlink" Target="https://en.wikipedia.org/wiki/Rockwell_X-30#cite_note-Chang-1" TargetMode="External"/><Relationship Id="rId4" Type="http://schemas.openxmlformats.org/officeDocument/2006/relationships/hyperlink" Target="https://en.wikipedia.org/wiki/Extravehicular_activity" TargetMode="External"/><Relationship Id="rId9" Type="http://schemas.openxmlformats.org/officeDocument/2006/relationships/hyperlink" Target="https://en.wikipedia.org/wiki/Spacecraf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Period 59, 2021 (AWG 9 Dec 21), items allocated in Jan 22</a:t>
            </a:r>
          </a:p>
          <a:p>
            <a:r>
              <a:rPr lang="en-US" dirty="0"/>
              <a:t>We’re still here to work with you regarding items that are in the 5-year restriction period (2026-27).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8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1D35"/>
                </a:solidFill>
                <a:effectLst/>
                <a:latin typeface="Google Sans"/>
              </a:rPr>
              <a:t>As of February 2022, NASA announced plans to deorbit the International Space Station (ISS) by </a:t>
            </a:r>
            <a:r>
              <a:rPr lang="en-US" b="1" i="0">
                <a:solidFill>
                  <a:srgbClr val="001D35"/>
                </a:solidFill>
                <a:effectLst/>
                <a:latin typeface="Google Sans"/>
              </a:rPr>
              <a:t>January 2031</a:t>
            </a:r>
            <a:r>
              <a:rPr lang="en-US" b="0" i="0">
                <a:solidFill>
                  <a:srgbClr val="001D35"/>
                </a:solidFill>
                <a:effectLst/>
                <a:latin typeface="Google Sans"/>
              </a:rPr>
              <a:t>. The process will take several years and involve using a deorbit module to send the ISS into a remote area of the South Pacific Ocean known as the spacecraft cemetery.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3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13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28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2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Tx/>
              <a:buChar char="-"/>
              <a:defRPr/>
            </a:pPr>
            <a:r>
              <a:rPr lang="en-US" ker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Investing in warehouse operation to standup regional surge capability for disposal</a:t>
            </a:r>
          </a:p>
          <a:p>
            <a:pPr marL="291179" indent="-291179">
              <a:buFontTx/>
              <a:buChar char="-"/>
              <a:defRPr/>
            </a:pPr>
            <a:r>
              <a:rPr lang="en-US" ker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Consolidating items from other centers</a:t>
            </a:r>
          </a:p>
          <a:p>
            <a:pPr marL="291179" indent="-291179">
              <a:buFontTx/>
              <a:buChar char="-"/>
              <a:defRPr/>
            </a:pPr>
            <a:r>
              <a:rPr lang="en-US" ker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Much more will be screened from this location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6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$726.2M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8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1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Web-based program for the reutilization and/or donation of Federal Excess Personal Property. </a:t>
            </a:r>
          </a:p>
          <a:p>
            <a:pPr algn="l"/>
            <a:r>
              <a:rPr lang="en-US" sz="1800" b="1" i="0" u="none" strike="noStrike" baseline="0" dirty="0">
                <a:latin typeface="NewCenturySchlbk-Bold"/>
              </a:rPr>
              <a:t>STEVENSON–WYDLER TECHNOLOGY INNOVATION ACT</a:t>
            </a:r>
          </a:p>
          <a:p>
            <a:pPr algn="l"/>
            <a:r>
              <a:rPr lang="en-US" sz="1800" b="1" i="0" u="none" strike="noStrike" baseline="0" dirty="0">
                <a:latin typeface="NewCenturySchlbk-Bold"/>
              </a:rPr>
              <a:t>OF 1980 </a:t>
            </a:r>
            <a:r>
              <a:rPr lang="en-US" sz="1800" b="0" i="0" u="none" strike="noStrike" baseline="0" dirty="0">
                <a:latin typeface="NewCenturySchlbk-Roman"/>
              </a:rPr>
              <a:t>[Public Law 96–480; Approved October 21, 1980]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 artifacts are available for request by eligible organizations: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NASA internal organizations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Smithsonian National Air and Space Museum (NASM)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Other Federal Agencies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Universities registered in the Integrated Postsecondary Education Data System (IPEDS)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Schools K-12 registered in the National Center for Education Statistics (NCES)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800" b="0" i="0" u="none" strike="noStrike" baseline="0" dirty="0">
                <a:solidFill>
                  <a:srgbClr val="4F81BC"/>
                </a:solidFill>
                <a:latin typeface="Cambria" panose="02040503050406030204" pitchFamily="18" charset="0"/>
              </a:rPr>
              <a:t>501(c)(3) organizations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(e.g. museums, libraries, and planetariums) that are eligible to receive federal property (IRS website &amp; Goldstar).</a:t>
            </a:r>
          </a:p>
          <a:p>
            <a:r>
              <a:rPr lang="en-US" dirty="0"/>
              <a:t>Started 2009, 15 years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September 2009, the Logistics Division launched an artifact prescreening process, structured as and linked to the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GSAXcess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 web-based program for the reutilization and/or donation of Federal Excess Personal Property.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2019, GSA informed NASA that they were modernizing their GSA excess property module and did not receive funding to support the additional NASA Artifact module.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LMD worked with OCIO to create an application request to have the module built by NASA and received options to fill the gap.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3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9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 term "TMG" in the context of astronaut gloves refers to a 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Thermal Micrometeoroid Garment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 This is an outer layer designed to protect astronauts during spacewalks (Extravehicular Activities or EVAs) from the harsh environment of space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Extravehicular Mobility Unit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is an independent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pacesuit"/>
              </a:rPr>
              <a:t>spacesuit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that provides environmental protection, mobility, life support, and communications for astronauts performing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Extravehicular activity"/>
              </a:rPr>
              <a:t>extravehicular activity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(EVA) in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Geocentric orbit"/>
              </a:rPr>
              <a:t>Earth orbit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The </a:t>
            </a:r>
            <a:r>
              <a:rPr lang="en-US" b="0" i="0" dirty="0">
                <a:effectLst/>
                <a:latin typeface="Google Sans"/>
                <a:hlinkClick r:id="rId6"/>
              </a:rPr>
              <a:t>Orbiter Docking System (ODS)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was </a:t>
            </a:r>
            <a:r>
              <a:rPr lang="en-US" dirty="0"/>
              <a:t>a crucial component of the Space Shuttle Program, enabling the shuttle to dock with other spacecraft, primarily the International Space Station (ISS)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Rockwell X-30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was an advanced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Technology demonstrator"/>
              </a:rPr>
              <a:t>technology demonstrator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project for the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National Aero-Space Plane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NASP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part of a United States project to create a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Single-stage-to-orbit"/>
              </a:rPr>
              <a:t>single-stage-to-orbit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(SSTO)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Spacecraft"/>
              </a:rPr>
              <a:t>spacecraft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passenger space liner.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/>
              </a:rPr>
              <a:t>[1]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Started in 1986, it was cancelled in the early 1990s before a prototype was completed, although much development work in advanced materials and aerospace design was completed.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The Centaur is a versatile upper-stage rocket developed by NASA, known for its use in launching a wide range of spacecraft, including lunar probes and interplanetary missions. It's characterized by its use of 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  <a:hlinkClick r:id="rId11"/>
              </a:rPr>
              <a:t>liquid hydrogen and liquid oxygen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as propellants, and its ability to restart its engines in space, enabling complex orbital maneuvers. Centaur has been a workhorse for NASA, contributing to numerous missions and serving as a crucial component in space exploration</a:t>
            </a:r>
          </a:p>
          <a:p>
            <a:pPr marL="228600" indent="-228600">
              <a:buAutoNum type="arabicPeriod"/>
            </a:pPr>
            <a:r>
              <a:rPr lang="fr-FR" dirty="0"/>
              <a:t>JET ENGINE MODEL; APPROX 23"X8"X10« </a:t>
            </a:r>
          </a:p>
          <a:p>
            <a:pPr marL="228600" indent="-228600">
              <a:buAutoNum type="arabicPeriod"/>
            </a:pPr>
            <a:r>
              <a:rPr lang="en-US" dirty="0"/>
              <a:t>The Apollo 11 Command Module, Columbia, carried astronauts Neil Armstrong, Edwin "Buzz" Aldrin and Michael Collins to the Moon and back on the first lunar landing mission in July 1969.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2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SASP, 3D Printer, $37,615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Utah SASP, Table, Rotary, Indexing, $97,010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Alabama SASP, Truck, Lift, Fork Boom, $83,000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SASP, Dome, $69,100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SASP, Sizer, Aerodynamic Particle, $44,500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TX SASP, Truck Utility, $41,061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SASP, Analyzer, Spectrum, $88,869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FL, Truck Vacuum, $133,926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27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2CC95E-30A4-D744-8BC0-DDA2BE0BB564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848100" y="4152900"/>
            <a:ext cx="3428126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3B1C91-BB5E-7549-BF43-9056C639C58D}"/>
              </a:ext>
            </a:extLst>
          </p:cNvPr>
          <p:cNvGrpSpPr/>
          <p:nvPr userDrawn="1"/>
        </p:nvGrpSpPr>
        <p:grpSpPr>
          <a:xfrm>
            <a:off x="516442" y="-8842"/>
            <a:ext cx="4621246" cy="6873373"/>
            <a:chOff x="516442" y="-8842"/>
            <a:chExt cx="4621246" cy="6873373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66EF3C0-A624-FF4C-B066-35DA04324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060" y="-8842"/>
              <a:ext cx="2653628" cy="6147482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E4464884-B9BC-9244-A3A6-12B093B1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55" y="4814485"/>
              <a:ext cx="909359" cy="204738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EF31946-1FF7-F04F-9C80-522085923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42" y="1794"/>
              <a:ext cx="3799633" cy="68627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18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 userDrawn="1">
          <p15:clr>
            <a:srgbClr val="FBAE40"/>
          </p15:clr>
        </p15:guide>
        <p15:guide id="2" pos="2424" userDrawn="1">
          <p15:clr>
            <a:srgbClr val="FBAE40"/>
          </p15:clr>
        </p15:guide>
        <p15:guide id="3" pos="336" userDrawn="1">
          <p15:clr>
            <a:srgbClr val="FBAE40"/>
          </p15:clr>
        </p15:guide>
        <p15:guide id="4" orient="horz" pos="2040" userDrawn="1">
          <p15:clr>
            <a:srgbClr val="FBAE40"/>
          </p15:clr>
        </p15:guide>
        <p15:guide id="5" orient="horz" pos="26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89992BE1-4848-D943-B519-7D7229562BFA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2E534795-5F96-674F-9913-75A835B2AA8C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2F57F9ED-D8AC-4447-8B49-413C94A1F07E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762F6A8A-D357-0B41-845F-58E66B141203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D414-97F5-4349-956F-7065147EBD6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0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AAE731-51C2-1E42-91C4-7FEAB4036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14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F19279-B047-7D48-85E8-DF95A6D7EC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599FD2-9125-B541-B401-B04172892861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B26E70B-8A33-914A-9518-534A92C07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A53DB7C-3BE5-1248-9EF9-A29A0871F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1678DD0-9F0F-8E4D-9DA3-7734E7E42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131E2E2-6830-6146-83B1-1D95E1D5EEAE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32FC62-3497-1C47-A6D4-744E2DE27B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E98BFD-7261-2A4A-88D8-8BE7FA0E795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CFB6D1D-0217-1249-B4A7-02FA05433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031D602F-D1EF-824A-8399-D28A1138A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DA3B2E1-B449-C24A-94E5-849A79FE6A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0A68660-7217-F145-A81C-CD6DEA0F7BAF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85" y="1063116"/>
            <a:ext cx="6687534" cy="646331"/>
          </a:xfrm>
        </p:spPr>
        <p:txBody>
          <a:bodyPr wrap="square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214710"/>
            <a:ext cx="6169057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E5099-15AE-8349-830B-0BCFC7838E31}"/>
              </a:ext>
            </a:extLst>
          </p:cNvPr>
          <p:cNvSpPr/>
          <p:nvPr userDrawn="1"/>
        </p:nvSpPr>
        <p:spPr>
          <a:xfrm>
            <a:off x="744718" y="1168925"/>
            <a:ext cx="2092750" cy="2092750"/>
          </a:xfrm>
          <a:prstGeom prst="rect">
            <a:avLst/>
          </a:prstGeom>
          <a:solidFill>
            <a:srgbClr val="00B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 userDrawn="1">
          <p15:clr>
            <a:srgbClr val="FBAE40"/>
          </p15:clr>
        </p15:guide>
        <p15:guide id="2" pos="3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 userDrawn="1"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6567"/>
            <a:ext cx="10515600" cy="646331"/>
          </a:xfrm>
        </p:spPr>
        <p:txBody>
          <a:bodyPr anchor="ctr">
            <a:sp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A74-EB09-424A-AA9B-5418F2407945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B5AD37D0-1C64-3342-BF81-1BC3096283AF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D06222A-5CBA-0B49-871F-EEAD15CA6A46}"/>
              </a:ext>
            </a:extLst>
          </p:cNvPr>
          <p:cNvSpPr txBox="1">
            <a:spLocks/>
          </p:cNvSpPr>
          <p:nvPr userDrawn="1"/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65CBF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48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90A7-7E54-2D41-9F43-B8FD4977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B96F-523A-0443-8C6F-8DFAF54D9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B55B-102D-3B40-B32B-5145CE1D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9206C-49AC-4040-9C5C-017EE760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5BAE4564-26CF-C242-8FF6-CB2D9CD242A2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B520F-4F16-3E49-A800-72C14F01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87BC7-6FAC-2245-9DB7-6747FA2B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76E2022B-032F-C245-A6C4-D8EDEE3CD65C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65B34-5576-8945-9C09-BFD5396E40FC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0" r:id="rId3"/>
    <p:sldLayoutId id="2147483662" r:id="rId4"/>
    <p:sldLayoutId id="2147483663" r:id="rId5"/>
    <p:sldLayoutId id="2147483651" r:id="rId6"/>
    <p:sldLayoutId id="2147483666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.c.paschall-harmon@nas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tifacts.nasa.gov/" TargetMode="External"/><Relationship Id="rId4" Type="http://schemas.openxmlformats.org/officeDocument/2006/relationships/hyperlink" Target="mailto:Wayne.A.Cragwell@nasa.g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facts.nas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11" Type="http://schemas.openxmlformats.org/officeDocument/2006/relationships/image" Target="../media/image21.png"/><Relationship Id="rId5" Type="http://schemas.openxmlformats.org/officeDocument/2006/relationships/image" Target="../media/image16.jpg"/><Relationship Id="rId10" Type="http://schemas.openxmlformats.org/officeDocument/2006/relationships/image" Target="../media/image20.jpg"/><Relationship Id="rId4" Type="http://schemas.openxmlformats.org/officeDocument/2006/relationships/image" Target="../media/image15.jp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B254E-A277-A14D-A5A7-826D96BB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1</a:t>
            </a:fld>
            <a:endParaRPr lang="en-US"/>
          </a:p>
        </p:txBody>
      </p:sp>
      <p:sp>
        <p:nvSpPr>
          <p:cNvPr id="35" name="Subtitle 34">
            <a:extLst>
              <a:ext uri="{FF2B5EF4-FFF2-40B4-BE49-F238E27FC236}">
                <a16:creationId xmlns:a16="http://schemas.microsoft.com/office/drawing/2014/main" id="{ACB3B62E-6966-F349-968E-FA8F01733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340" y="4333568"/>
            <a:ext cx="3847007" cy="1354217"/>
          </a:xfr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800" b="1" dirty="0"/>
              <a:t>Angel P</a:t>
            </a:r>
            <a:r>
              <a:rPr lang="en-US" b="1" dirty="0"/>
              <a:t>aschall-Harmon</a:t>
            </a:r>
            <a:endParaRPr lang="en-US" sz="1800" b="1" dirty="0"/>
          </a:p>
          <a:p>
            <a:pPr>
              <a:spcBef>
                <a:spcPts val="400"/>
              </a:spcBef>
            </a:pPr>
            <a:r>
              <a:rPr lang="en-US" sz="1800" b="1" dirty="0"/>
              <a:t>Disposal Program Manager</a:t>
            </a:r>
          </a:p>
          <a:p>
            <a:pPr>
              <a:spcBef>
                <a:spcPts val="400"/>
              </a:spcBef>
            </a:pPr>
            <a:r>
              <a:rPr lang="en-US" b="1" dirty="0"/>
              <a:t>NASA National Utilization Officer</a:t>
            </a:r>
            <a:endParaRPr lang="en-US" sz="1800" b="1" dirty="0"/>
          </a:p>
          <a:p>
            <a:pPr>
              <a:spcBef>
                <a:spcPts val="400"/>
              </a:spcBef>
            </a:pPr>
            <a:r>
              <a:rPr lang="en-US" b="1" dirty="0"/>
              <a:t>July 2025</a:t>
            </a:r>
            <a:endParaRPr lang="en-US" sz="1800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EA21E5D-C70E-C643-9C2C-D8CE6B01CA40}"/>
              </a:ext>
            </a:extLst>
          </p:cNvPr>
          <p:cNvGrpSpPr/>
          <p:nvPr/>
        </p:nvGrpSpPr>
        <p:grpSpPr>
          <a:xfrm>
            <a:off x="533400" y="3222383"/>
            <a:ext cx="2199271" cy="642015"/>
            <a:chOff x="2066926" y="3024188"/>
            <a:chExt cx="2849563" cy="831850"/>
          </a:xfrm>
          <a:solidFill>
            <a:srgbClr val="00CBFF"/>
          </a:solidFill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63755708-A20D-D64A-9CF3-EE22DDDE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6" y="3036888"/>
              <a:ext cx="646113" cy="803275"/>
            </a:xfrm>
            <a:custGeom>
              <a:avLst/>
              <a:gdLst>
                <a:gd name="T0" fmla="*/ 354 w 407"/>
                <a:gd name="T1" fmla="*/ 423 h 506"/>
                <a:gd name="T2" fmla="*/ 352 w 407"/>
                <a:gd name="T3" fmla="*/ 0 h 506"/>
                <a:gd name="T4" fmla="*/ 407 w 407"/>
                <a:gd name="T5" fmla="*/ 0 h 506"/>
                <a:gd name="T6" fmla="*/ 407 w 407"/>
                <a:gd name="T7" fmla="*/ 506 h 506"/>
                <a:gd name="T8" fmla="*/ 352 w 407"/>
                <a:gd name="T9" fmla="*/ 506 h 506"/>
                <a:gd name="T10" fmla="*/ 53 w 407"/>
                <a:gd name="T11" fmla="*/ 81 h 506"/>
                <a:gd name="T12" fmla="*/ 53 w 407"/>
                <a:gd name="T13" fmla="*/ 506 h 506"/>
                <a:gd name="T14" fmla="*/ 0 w 407"/>
                <a:gd name="T15" fmla="*/ 506 h 506"/>
                <a:gd name="T16" fmla="*/ 0 w 407"/>
                <a:gd name="T17" fmla="*/ 0 h 506"/>
                <a:gd name="T18" fmla="*/ 57 w 407"/>
                <a:gd name="T19" fmla="*/ 0 h 506"/>
                <a:gd name="T20" fmla="*/ 354 w 407"/>
                <a:gd name="T21" fmla="*/ 4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7" h="506">
                  <a:moveTo>
                    <a:pt x="354" y="423"/>
                  </a:moveTo>
                  <a:lnTo>
                    <a:pt x="352" y="0"/>
                  </a:lnTo>
                  <a:lnTo>
                    <a:pt x="407" y="0"/>
                  </a:lnTo>
                  <a:lnTo>
                    <a:pt x="407" y="506"/>
                  </a:lnTo>
                  <a:lnTo>
                    <a:pt x="352" y="506"/>
                  </a:lnTo>
                  <a:lnTo>
                    <a:pt x="53" y="81"/>
                  </a:lnTo>
                  <a:lnTo>
                    <a:pt x="53" y="506"/>
                  </a:lnTo>
                  <a:lnTo>
                    <a:pt x="0" y="50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354" y="4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726F3D9B-CC8D-1944-B620-EEEE0438E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5113" y="3036888"/>
              <a:ext cx="754063" cy="803275"/>
            </a:xfrm>
            <a:custGeom>
              <a:avLst/>
              <a:gdLst>
                <a:gd name="T0" fmla="*/ 59 w 475"/>
                <a:gd name="T1" fmla="*/ 506 h 506"/>
                <a:gd name="T2" fmla="*/ 0 w 475"/>
                <a:gd name="T3" fmla="*/ 506 h 506"/>
                <a:gd name="T4" fmla="*/ 211 w 475"/>
                <a:gd name="T5" fmla="*/ 0 h 506"/>
                <a:gd name="T6" fmla="*/ 265 w 475"/>
                <a:gd name="T7" fmla="*/ 0 h 506"/>
                <a:gd name="T8" fmla="*/ 475 w 475"/>
                <a:gd name="T9" fmla="*/ 506 h 506"/>
                <a:gd name="T10" fmla="*/ 413 w 475"/>
                <a:gd name="T11" fmla="*/ 506 h 506"/>
                <a:gd name="T12" fmla="*/ 354 w 475"/>
                <a:gd name="T13" fmla="*/ 364 h 506"/>
                <a:gd name="T14" fmla="*/ 118 w 475"/>
                <a:gd name="T15" fmla="*/ 364 h 506"/>
                <a:gd name="T16" fmla="*/ 59 w 475"/>
                <a:gd name="T17" fmla="*/ 506 h 506"/>
                <a:gd name="T18" fmla="*/ 235 w 475"/>
                <a:gd name="T19" fmla="*/ 63 h 506"/>
                <a:gd name="T20" fmla="*/ 134 w 475"/>
                <a:gd name="T21" fmla="*/ 318 h 506"/>
                <a:gd name="T22" fmla="*/ 338 w 475"/>
                <a:gd name="T23" fmla="*/ 318 h 506"/>
                <a:gd name="T24" fmla="*/ 235 w 475"/>
                <a:gd name="T25" fmla="*/ 6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506">
                  <a:moveTo>
                    <a:pt x="59" y="506"/>
                  </a:moveTo>
                  <a:lnTo>
                    <a:pt x="0" y="506"/>
                  </a:lnTo>
                  <a:lnTo>
                    <a:pt x="211" y="0"/>
                  </a:lnTo>
                  <a:lnTo>
                    <a:pt x="265" y="0"/>
                  </a:lnTo>
                  <a:lnTo>
                    <a:pt x="475" y="506"/>
                  </a:lnTo>
                  <a:lnTo>
                    <a:pt x="413" y="506"/>
                  </a:lnTo>
                  <a:lnTo>
                    <a:pt x="354" y="364"/>
                  </a:lnTo>
                  <a:lnTo>
                    <a:pt x="118" y="364"/>
                  </a:lnTo>
                  <a:lnTo>
                    <a:pt x="59" y="506"/>
                  </a:lnTo>
                  <a:close/>
                  <a:moveTo>
                    <a:pt x="235" y="63"/>
                  </a:moveTo>
                  <a:lnTo>
                    <a:pt x="134" y="318"/>
                  </a:lnTo>
                  <a:lnTo>
                    <a:pt x="338" y="318"/>
                  </a:lnTo>
                  <a:lnTo>
                    <a:pt x="235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F4ED5EFA-65E9-9E4F-AC4D-B5D1276C9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388" y="3024188"/>
              <a:ext cx="503238" cy="831850"/>
            </a:xfrm>
            <a:custGeom>
              <a:avLst/>
              <a:gdLst>
                <a:gd name="T0" fmla="*/ 29 w 160"/>
                <a:gd name="T1" fmla="*/ 189 h 265"/>
                <a:gd name="T2" fmla="*/ 80 w 160"/>
                <a:gd name="T3" fmla="*/ 240 h 265"/>
                <a:gd name="T4" fmla="*/ 131 w 160"/>
                <a:gd name="T5" fmla="*/ 192 h 265"/>
                <a:gd name="T6" fmla="*/ 71 w 160"/>
                <a:gd name="T7" fmla="*/ 138 h 265"/>
                <a:gd name="T8" fmla="*/ 5 w 160"/>
                <a:gd name="T9" fmla="*/ 70 h 265"/>
                <a:gd name="T10" fmla="*/ 81 w 160"/>
                <a:gd name="T11" fmla="*/ 0 h 265"/>
                <a:gd name="T12" fmla="*/ 154 w 160"/>
                <a:gd name="T13" fmla="*/ 66 h 265"/>
                <a:gd name="T14" fmla="*/ 126 w 160"/>
                <a:gd name="T15" fmla="*/ 66 h 265"/>
                <a:gd name="T16" fmla="*/ 80 w 160"/>
                <a:gd name="T17" fmla="*/ 24 h 265"/>
                <a:gd name="T18" fmla="*/ 34 w 160"/>
                <a:gd name="T19" fmla="*/ 68 h 265"/>
                <a:gd name="T20" fmla="*/ 97 w 160"/>
                <a:gd name="T21" fmla="*/ 120 h 265"/>
                <a:gd name="T22" fmla="*/ 160 w 160"/>
                <a:gd name="T23" fmla="*/ 190 h 265"/>
                <a:gd name="T24" fmla="*/ 80 w 160"/>
                <a:gd name="T25" fmla="*/ 265 h 265"/>
                <a:gd name="T26" fmla="*/ 0 w 160"/>
                <a:gd name="T27" fmla="*/ 189 h 265"/>
                <a:gd name="T28" fmla="*/ 29 w 160"/>
                <a:gd name="T29" fmla="*/ 18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265">
                  <a:moveTo>
                    <a:pt x="29" y="189"/>
                  </a:moveTo>
                  <a:cubicBezTo>
                    <a:pt x="33" y="231"/>
                    <a:pt x="64" y="240"/>
                    <a:pt x="80" y="240"/>
                  </a:cubicBezTo>
                  <a:cubicBezTo>
                    <a:pt x="107" y="240"/>
                    <a:pt x="131" y="220"/>
                    <a:pt x="131" y="192"/>
                  </a:cubicBezTo>
                  <a:cubicBezTo>
                    <a:pt x="131" y="156"/>
                    <a:pt x="100" y="148"/>
                    <a:pt x="71" y="138"/>
                  </a:cubicBezTo>
                  <a:cubicBezTo>
                    <a:pt x="50" y="132"/>
                    <a:pt x="5" y="119"/>
                    <a:pt x="5" y="70"/>
                  </a:cubicBezTo>
                  <a:cubicBezTo>
                    <a:pt x="5" y="25"/>
                    <a:pt x="42" y="0"/>
                    <a:pt x="81" y="0"/>
                  </a:cubicBezTo>
                  <a:cubicBezTo>
                    <a:pt x="113" y="0"/>
                    <a:pt x="150" y="17"/>
                    <a:pt x="154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3" y="49"/>
                    <a:pt x="114" y="24"/>
                    <a:pt x="80" y="24"/>
                  </a:cubicBezTo>
                  <a:cubicBezTo>
                    <a:pt x="55" y="24"/>
                    <a:pt x="34" y="41"/>
                    <a:pt x="34" y="68"/>
                  </a:cubicBezTo>
                  <a:cubicBezTo>
                    <a:pt x="33" y="99"/>
                    <a:pt x="59" y="106"/>
                    <a:pt x="97" y="120"/>
                  </a:cubicBezTo>
                  <a:cubicBezTo>
                    <a:pt x="121" y="129"/>
                    <a:pt x="160" y="142"/>
                    <a:pt x="160" y="190"/>
                  </a:cubicBezTo>
                  <a:cubicBezTo>
                    <a:pt x="160" y="231"/>
                    <a:pt x="128" y="265"/>
                    <a:pt x="80" y="265"/>
                  </a:cubicBezTo>
                  <a:cubicBezTo>
                    <a:pt x="37" y="265"/>
                    <a:pt x="2" y="238"/>
                    <a:pt x="0" y="189"/>
                  </a:cubicBezTo>
                  <a:lnTo>
                    <a:pt x="29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1AD0BD3A-20E5-0C47-91C2-DC8367DFE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251" y="3036888"/>
              <a:ext cx="757238" cy="803275"/>
            </a:xfrm>
            <a:custGeom>
              <a:avLst/>
              <a:gdLst>
                <a:gd name="T0" fmla="*/ 61 w 477"/>
                <a:gd name="T1" fmla="*/ 506 h 506"/>
                <a:gd name="T2" fmla="*/ 0 w 477"/>
                <a:gd name="T3" fmla="*/ 506 h 506"/>
                <a:gd name="T4" fmla="*/ 212 w 477"/>
                <a:gd name="T5" fmla="*/ 0 h 506"/>
                <a:gd name="T6" fmla="*/ 267 w 477"/>
                <a:gd name="T7" fmla="*/ 0 h 506"/>
                <a:gd name="T8" fmla="*/ 477 w 477"/>
                <a:gd name="T9" fmla="*/ 506 h 506"/>
                <a:gd name="T10" fmla="*/ 415 w 477"/>
                <a:gd name="T11" fmla="*/ 506 h 506"/>
                <a:gd name="T12" fmla="*/ 356 w 477"/>
                <a:gd name="T13" fmla="*/ 364 h 506"/>
                <a:gd name="T14" fmla="*/ 119 w 477"/>
                <a:gd name="T15" fmla="*/ 364 h 506"/>
                <a:gd name="T16" fmla="*/ 61 w 477"/>
                <a:gd name="T17" fmla="*/ 506 h 506"/>
                <a:gd name="T18" fmla="*/ 237 w 477"/>
                <a:gd name="T19" fmla="*/ 63 h 506"/>
                <a:gd name="T20" fmla="*/ 136 w 477"/>
                <a:gd name="T21" fmla="*/ 318 h 506"/>
                <a:gd name="T22" fmla="*/ 338 w 477"/>
                <a:gd name="T23" fmla="*/ 318 h 506"/>
                <a:gd name="T24" fmla="*/ 237 w 477"/>
                <a:gd name="T25" fmla="*/ 6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506">
                  <a:moveTo>
                    <a:pt x="61" y="506"/>
                  </a:moveTo>
                  <a:lnTo>
                    <a:pt x="0" y="506"/>
                  </a:lnTo>
                  <a:lnTo>
                    <a:pt x="212" y="0"/>
                  </a:lnTo>
                  <a:lnTo>
                    <a:pt x="267" y="0"/>
                  </a:lnTo>
                  <a:lnTo>
                    <a:pt x="477" y="506"/>
                  </a:lnTo>
                  <a:lnTo>
                    <a:pt x="415" y="506"/>
                  </a:lnTo>
                  <a:lnTo>
                    <a:pt x="356" y="364"/>
                  </a:lnTo>
                  <a:lnTo>
                    <a:pt x="119" y="364"/>
                  </a:lnTo>
                  <a:lnTo>
                    <a:pt x="61" y="506"/>
                  </a:lnTo>
                  <a:close/>
                  <a:moveTo>
                    <a:pt x="237" y="63"/>
                  </a:moveTo>
                  <a:lnTo>
                    <a:pt x="136" y="318"/>
                  </a:lnTo>
                  <a:lnTo>
                    <a:pt x="338" y="318"/>
                  </a:lnTo>
                  <a:lnTo>
                    <a:pt x="23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1CD5F9-F0C6-EC4C-9E67-DBB7F61AF98A}"/>
              </a:ext>
            </a:extLst>
          </p:cNvPr>
          <p:cNvGrpSpPr/>
          <p:nvPr/>
        </p:nvGrpSpPr>
        <p:grpSpPr>
          <a:xfrm>
            <a:off x="2899779" y="3177608"/>
            <a:ext cx="1064717" cy="722880"/>
            <a:chOff x="6980238" y="2963863"/>
            <a:chExt cx="1379538" cy="936625"/>
          </a:xfrm>
        </p:grpSpPr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E6EB474F-6996-514D-8DE9-748ACB96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040063"/>
              <a:ext cx="396875" cy="800100"/>
            </a:xfrm>
            <a:custGeom>
              <a:avLst/>
              <a:gdLst>
                <a:gd name="T0" fmla="*/ 0 w 250"/>
                <a:gd name="T1" fmla="*/ 0 h 504"/>
                <a:gd name="T2" fmla="*/ 58 w 250"/>
                <a:gd name="T3" fmla="*/ 0 h 504"/>
                <a:gd name="T4" fmla="*/ 58 w 250"/>
                <a:gd name="T5" fmla="*/ 455 h 504"/>
                <a:gd name="T6" fmla="*/ 250 w 250"/>
                <a:gd name="T7" fmla="*/ 455 h 504"/>
                <a:gd name="T8" fmla="*/ 250 w 250"/>
                <a:gd name="T9" fmla="*/ 504 h 504"/>
                <a:gd name="T10" fmla="*/ 0 w 250"/>
                <a:gd name="T11" fmla="*/ 504 h 504"/>
                <a:gd name="T12" fmla="*/ 0 w 250"/>
                <a:gd name="T1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504">
                  <a:moveTo>
                    <a:pt x="0" y="0"/>
                  </a:moveTo>
                  <a:lnTo>
                    <a:pt x="58" y="0"/>
                  </a:lnTo>
                  <a:lnTo>
                    <a:pt x="58" y="455"/>
                  </a:lnTo>
                  <a:lnTo>
                    <a:pt x="250" y="455"/>
                  </a:lnTo>
                  <a:lnTo>
                    <a:pt x="250" y="504"/>
                  </a:lnTo>
                  <a:lnTo>
                    <a:pt x="0" y="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614DB9BE-742B-4D45-B0D2-42F50F589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1" y="2963863"/>
              <a:ext cx="936625" cy="936625"/>
            </a:xfrm>
            <a:custGeom>
              <a:avLst/>
              <a:gdLst>
                <a:gd name="T0" fmla="*/ 149 w 298"/>
                <a:gd name="T1" fmla="*/ 0 h 298"/>
                <a:gd name="T2" fmla="*/ 140 w 298"/>
                <a:gd name="T3" fmla="*/ 1 h 298"/>
                <a:gd name="T4" fmla="*/ 266 w 298"/>
                <a:gd name="T5" fmla="*/ 133 h 298"/>
                <a:gd name="T6" fmla="*/ 134 w 298"/>
                <a:gd name="T7" fmla="*/ 265 h 298"/>
                <a:gd name="T8" fmla="*/ 1 w 298"/>
                <a:gd name="T9" fmla="*/ 133 h 298"/>
                <a:gd name="T10" fmla="*/ 2 w 298"/>
                <a:gd name="T11" fmla="*/ 126 h 298"/>
                <a:gd name="T12" fmla="*/ 0 w 298"/>
                <a:gd name="T13" fmla="*/ 149 h 298"/>
                <a:gd name="T14" fmla="*/ 149 w 298"/>
                <a:gd name="T15" fmla="*/ 298 h 298"/>
                <a:gd name="T16" fmla="*/ 298 w 298"/>
                <a:gd name="T17" fmla="*/ 149 h 298"/>
                <a:gd name="T18" fmla="*/ 149 w 298"/>
                <a:gd name="T1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298">
                  <a:moveTo>
                    <a:pt x="149" y="0"/>
                  </a:moveTo>
                  <a:cubicBezTo>
                    <a:pt x="146" y="0"/>
                    <a:pt x="143" y="0"/>
                    <a:pt x="140" y="1"/>
                  </a:cubicBezTo>
                  <a:cubicBezTo>
                    <a:pt x="210" y="4"/>
                    <a:pt x="266" y="62"/>
                    <a:pt x="266" y="133"/>
                  </a:cubicBezTo>
                  <a:cubicBezTo>
                    <a:pt x="266" y="206"/>
                    <a:pt x="207" y="265"/>
                    <a:pt x="134" y="265"/>
                  </a:cubicBezTo>
                  <a:cubicBezTo>
                    <a:pt x="61" y="265"/>
                    <a:pt x="1" y="206"/>
                    <a:pt x="1" y="133"/>
                  </a:cubicBezTo>
                  <a:cubicBezTo>
                    <a:pt x="1" y="130"/>
                    <a:pt x="1" y="128"/>
                    <a:pt x="2" y="126"/>
                  </a:cubicBezTo>
                  <a:cubicBezTo>
                    <a:pt x="0" y="134"/>
                    <a:pt x="0" y="141"/>
                    <a:pt x="0" y="149"/>
                  </a:cubicBezTo>
                  <a:cubicBezTo>
                    <a:pt x="0" y="232"/>
                    <a:pt x="66" y="298"/>
                    <a:pt x="149" y="298"/>
                  </a:cubicBezTo>
                  <a:cubicBezTo>
                    <a:pt x="231" y="298"/>
                    <a:pt x="298" y="232"/>
                    <a:pt x="298" y="149"/>
                  </a:cubicBezTo>
                  <a:cubicBezTo>
                    <a:pt x="298" y="67"/>
                    <a:pt x="231" y="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ED8FE9-BD3D-487D-EF00-21B3E300A284}"/>
              </a:ext>
            </a:extLst>
          </p:cNvPr>
          <p:cNvSpPr txBox="1"/>
          <p:nvPr/>
        </p:nvSpPr>
        <p:spPr>
          <a:xfrm>
            <a:off x="3964496" y="2943226"/>
            <a:ext cx="360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GISTICS</a:t>
            </a:r>
            <a:endParaRPr lang="en-US" sz="8400" b="1">
              <a:solidFill>
                <a:schemeClr val="bg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2686BA-002A-7A4A-8489-65970F0F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652733"/>
            <a:ext cx="10619923" cy="4180888"/>
          </a:xfrm>
        </p:spPr>
        <p:txBody>
          <a:bodyPr>
            <a:spAutoFit/>
          </a:bodyPr>
          <a:lstStyle/>
          <a:p>
            <a:pPr lvl="0"/>
            <a:r>
              <a:rPr lang="en-US" sz="1800">
                <a:latin typeface="Segoe UI" panose="020B0502040204020203" pitchFamily="34" charset="0"/>
                <a:cs typeface="Segoe UI" panose="020B0502040204020203" pitchFamily="34" charset="0"/>
              </a:rPr>
              <a:t>NASA will continue to work with GSA and the State Agencies on previous donations completed through the GSA Prescreening module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Questions on restriction periods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Questions on export control restrictions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>
                <a:latin typeface="Segoe UI" panose="020B0502040204020203" pitchFamily="34" charset="0"/>
                <a:cs typeface="Segoe UI" panose="020B0502040204020203" pitchFamily="34" charset="0"/>
              </a:rPr>
              <a:t>hq-nasa-awg@mail.nasa.gov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restriction period for artifact allocation through donation is five years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conditional transfer order may have requirements for the </a:t>
            </a:r>
            <a:r>
              <a:rPr lang="en-US" sz="180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donee</a:t>
            </a:r>
            <a:r>
              <a:rPr lang="en-US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to follow relevant Export Control laws indefinitely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NASA can assist in questions regarding final </a:t>
            </a:r>
            <a:r>
              <a:rPr lang="en-US" sz="180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</a:t>
            </a:r>
            <a:r>
              <a:rPr lang="en-US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isposition, if necessary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NUO will work with NASA Centers and </a:t>
            </a:r>
            <a:r>
              <a:rPr lang="en-US" sz="180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donees</a:t>
            </a:r>
            <a:r>
              <a:rPr lang="en-US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when there are pickup issues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New module will integrate the Agency’s Disposal System to reduce errors, i.e. </a:t>
            </a:r>
            <a:r>
              <a:rPr lang="en-US" sz="180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</a:t>
            </a:r>
            <a:r>
              <a:rPr lang="en-US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ouble allocations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17A6-D511-E84B-9F70-482031A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10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0D381-B566-8B99-F176-D8E0813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40849"/>
            <a:ext cx="10934700" cy="623166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Continued Coordination between NASA, GSA &amp; SASP</a:t>
            </a:r>
          </a:p>
        </p:txBody>
      </p:sp>
    </p:spTree>
    <p:extLst>
      <p:ext uri="{BB962C8B-B14F-4D97-AF65-F5344CB8AC3E}">
        <p14:creationId xmlns:p14="http://schemas.microsoft.com/office/powerpoint/2010/main" val="10784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2686BA-002A-7A4A-8489-65970F0F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441710"/>
            <a:ext cx="10619923" cy="2778453"/>
          </a:xfrm>
        </p:spPr>
        <p:txBody>
          <a:bodyPr>
            <a:sp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Partnerships in Space property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etirement of ISS program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Budget constraints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17A6-D511-E84B-9F70-482031A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11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0D381-B566-8B99-F176-D8E0813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659" y="556489"/>
            <a:ext cx="10143359" cy="623166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Upcoming NASA Disposal Projects</a:t>
            </a:r>
          </a:p>
        </p:txBody>
      </p:sp>
    </p:spTree>
    <p:extLst>
      <p:ext uri="{BB962C8B-B14F-4D97-AF65-F5344CB8AC3E}">
        <p14:creationId xmlns:p14="http://schemas.microsoft.com/office/powerpoint/2010/main" val="22381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17A6-D511-E84B-9F70-482031A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12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0D381-B566-8B99-F176-D8E0813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28066"/>
            <a:ext cx="10143359" cy="623166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Known Disposal Issues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29B7A8C-6521-1EB5-FD81-7690EA4B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92736"/>
            <a:ext cx="10143359" cy="2144177"/>
          </a:xfr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Inaccurate reporting information for excess cases (Acquisition Value, FSC,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Mass program closures, planned significant surge in reporting of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Imbalanced expertise and support at NASA locations for Disposal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Training needed for new disposal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Property inadvertently processed through PPMS (transition to new system)</a:t>
            </a:r>
          </a:p>
        </p:txBody>
      </p:sp>
    </p:spTree>
    <p:extLst>
      <p:ext uri="{BB962C8B-B14F-4D97-AF65-F5344CB8AC3E}">
        <p14:creationId xmlns:p14="http://schemas.microsoft.com/office/powerpoint/2010/main" val="22742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68E4-3C79-344A-809F-A5151D63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756" y="1536174"/>
            <a:ext cx="9251621" cy="3785652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Segoe UI" panose="020B0502040204020203" pitchFamily="34" charset="0"/>
              </a:rPr>
              <a:t>Angel Paschall-Harmon</a:t>
            </a:r>
            <a:br>
              <a:rPr lang="en-US" sz="2000" dirty="0">
                <a:cs typeface="Segoe UI" panose="020B0502040204020203" pitchFamily="34" charset="0"/>
              </a:rPr>
            </a:br>
            <a:r>
              <a:rPr lang="en-US" sz="2000" dirty="0">
                <a:cs typeface="Segoe UI" panose="020B0502040204020203" pitchFamily="34" charset="0"/>
              </a:rPr>
              <a:t>Acquisition &amp; Disposal Program Manager </a:t>
            </a:r>
            <a:br>
              <a:rPr lang="en-US" sz="2000" dirty="0">
                <a:cs typeface="Segoe UI" panose="020B0502040204020203" pitchFamily="34" charset="0"/>
              </a:rPr>
            </a:br>
            <a:r>
              <a:rPr lang="en-US" sz="2000" dirty="0">
                <a:cs typeface="Segoe UI" panose="020B0502040204020203" pitchFamily="34" charset="0"/>
              </a:rPr>
              <a:t>(202) 923-8567, </a:t>
            </a:r>
            <a:r>
              <a:rPr lang="en-US" sz="2000" dirty="0">
                <a:cs typeface="Segoe UI" panose="020B0502040204020203" pitchFamily="34" charset="0"/>
                <a:hlinkClick r:id="rId3"/>
              </a:rPr>
              <a:t>angel.c.paschall-harmon@nasa.gov</a:t>
            </a:r>
            <a:r>
              <a:rPr lang="en-US" sz="2000" dirty="0"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Segoe UI" panose="020B0502040204020203" pitchFamily="34" charset="0"/>
              </a:rPr>
              <a:t>Wayne Cragwell</a:t>
            </a:r>
            <a:br>
              <a:rPr lang="en-US" sz="2000" dirty="0">
                <a:cs typeface="Segoe UI" panose="020B0502040204020203" pitchFamily="34" charset="0"/>
              </a:rPr>
            </a:br>
            <a:r>
              <a:rPr lang="en-US" sz="2000" dirty="0">
                <a:cs typeface="Segoe UI" panose="020B0502040204020203" pitchFamily="34" charset="0"/>
              </a:rPr>
              <a:t>Disposal Operations &amp; </a:t>
            </a:r>
            <a:r>
              <a:rPr lang="en-US" sz="2000">
                <a:cs typeface="Segoe UI" panose="020B0502040204020203" pitchFamily="34" charset="0"/>
              </a:rPr>
              <a:t>Artifact Lead</a:t>
            </a:r>
            <a:br>
              <a:rPr lang="en-US" sz="2000" dirty="0">
                <a:cs typeface="Segoe UI" panose="020B0502040204020203" pitchFamily="34" charset="0"/>
              </a:rPr>
            </a:br>
            <a:r>
              <a:rPr lang="en-US" sz="2000" dirty="0">
                <a:cs typeface="Segoe UI" panose="020B0502040204020203" pitchFamily="34" charset="0"/>
              </a:rPr>
              <a:t>(202) 843-4740, </a:t>
            </a:r>
            <a:r>
              <a:rPr lang="en-US" sz="2000" dirty="0">
                <a:cs typeface="Segoe UI" panose="020B0502040204020203" pitchFamily="34" charset="0"/>
                <a:hlinkClick r:id="rId4"/>
              </a:rPr>
              <a:t>Wayne.A.Cragwell@nasa.gov</a:t>
            </a:r>
            <a:endParaRPr lang="en-US" sz="2000" dirty="0"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Artifact Module (</a:t>
            </a:r>
            <a:r>
              <a:rPr lang="en-US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https://artifacts.nasa.gov/</a:t>
            </a: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20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sz="20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E6C8-1BAE-B94B-AC5D-40185132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13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EA06C2-16FE-F250-9F97-A77B472BADB5}"/>
              </a:ext>
            </a:extLst>
          </p:cNvPr>
          <p:cNvSpPr txBox="1">
            <a:spLocks/>
          </p:cNvSpPr>
          <p:nvPr/>
        </p:nvSpPr>
        <p:spPr>
          <a:xfrm>
            <a:off x="2498562" y="375529"/>
            <a:ext cx="10143359" cy="623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NASA HQ POCs</a:t>
            </a:r>
          </a:p>
        </p:txBody>
      </p:sp>
    </p:spTree>
    <p:extLst>
      <p:ext uri="{BB962C8B-B14F-4D97-AF65-F5344CB8AC3E}">
        <p14:creationId xmlns:p14="http://schemas.microsoft.com/office/powerpoint/2010/main" val="9564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6DCC4-9CAE-D447-AB54-5F429370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36519"/>
            <a:ext cx="10515600" cy="1006429"/>
          </a:xfrm>
        </p:spPr>
        <p:txBody>
          <a:bodyPr/>
          <a:lstStyle/>
          <a:p>
            <a:r>
              <a:rPr lang="en-US" sz="6600"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15823C-A085-BA4B-AACC-E38B0A32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4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17A6-D511-E84B-9F70-482031A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15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0D381-B566-8B99-F176-D8E0813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20" y="412389"/>
            <a:ext cx="10143359" cy="623166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Stennis Space Center Disposal Operation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1E4CB4-7DA6-80D7-2DCD-ECE4FD68B6EC}"/>
              </a:ext>
            </a:extLst>
          </p:cNvPr>
          <p:cNvSpPr txBox="1">
            <a:spLocks/>
          </p:cNvSpPr>
          <p:nvPr/>
        </p:nvSpPr>
        <p:spPr>
          <a:xfrm>
            <a:off x="364704" y="1480988"/>
            <a:ext cx="7119050" cy="47125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en-US" sz="1600" b="1" kern="0">
                <a:latin typeface="Segoe UI" panose="020B0502040204020203" pitchFamily="34" charset="0"/>
                <a:cs typeface="Segoe UI" panose="020B0502040204020203" pitchFamily="34" charset="0"/>
              </a:rPr>
              <a:t>Logistics Coordination</a:t>
            </a:r>
            <a:r>
              <a:rPr lang="en-US" sz="1600" kern="0">
                <a:latin typeface="Segoe UI" panose="020B0502040204020203" pitchFamily="34" charset="0"/>
                <a:cs typeface="Segoe UI" panose="020B0502040204020203" pitchFamily="34" charset="0"/>
              </a:rPr>
              <a:t>: Establishing Stennis Space Center as a central hub for receiving items from other NASA centers and surrounding federal agencies.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b="1" kern="0">
                <a:latin typeface="Segoe UI" panose="020B0502040204020203" pitchFamily="34" charset="0"/>
                <a:cs typeface="Segoe UI" panose="020B0502040204020203" pitchFamily="34" charset="0"/>
              </a:rPr>
              <a:t>Cost Reduction</a:t>
            </a:r>
            <a:r>
              <a:rPr lang="en-US" sz="1600" kern="0">
                <a:latin typeface="Segoe UI" panose="020B0502040204020203" pitchFamily="34" charset="0"/>
                <a:cs typeface="Segoe UI" panose="020B0502040204020203" pitchFamily="34" charset="0"/>
              </a:rPr>
              <a:t>: Achieving cost savings through bulk processing and centralized management of disposal activities.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b="1" kern="0">
                <a:latin typeface="Segoe UI" panose="020B0502040204020203" pitchFamily="34" charset="0"/>
                <a:cs typeface="Segoe UI" panose="020B0502040204020203" pitchFamily="34" charset="0"/>
              </a:rPr>
              <a:t>Resource Optimization</a:t>
            </a:r>
            <a:r>
              <a:rPr lang="en-US" sz="1600" kern="0">
                <a:latin typeface="Segoe UI" panose="020B0502040204020203" pitchFamily="34" charset="0"/>
                <a:cs typeface="Segoe UI" panose="020B0502040204020203" pitchFamily="34" charset="0"/>
              </a:rPr>
              <a:t>: Better utilization of personnel and equipment by concentrating efforts in one location.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b="1" kern="0">
                <a:latin typeface="Segoe UI" panose="020B0502040204020203" pitchFamily="34" charset="0"/>
                <a:cs typeface="Segoe UI" panose="020B0502040204020203" pitchFamily="34" charset="0"/>
              </a:rPr>
              <a:t>Hub for OFA</a:t>
            </a:r>
            <a:r>
              <a:rPr lang="en-US" sz="1600" kern="0">
                <a:latin typeface="Segoe UI" panose="020B0502040204020203" pitchFamily="34" charset="0"/>
                <a:cs typeface="Segoe UI" panose="020B0502040204020203" pitchFamily="34" charset="0"/>
              </a:rPr>
              <a:t>: Ability for other federal agencies located in the region to dispose of items (e.g., Navy, Government Printing Office, Coast Guard, etc.).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b="1" kern="0">
                <a:latin typeface="Segoe UI" panose="020B0502040204020203" pitchFamily="34" charset="0"/>
                <a:cs typeface="Segoe UI" panose="020B0502040204020203" pitchFamily="34" charset="0"/>
              </a:rPr>
              <a:t>Renovation of Existing Facilities</a:t>
            </a:r>
            <a:r>
              <a:rPr lang="en-US" sz="1600" kern="0">
                <a:latin typeface="Segoe UI" panose="020B0502040204020203" pitchFamily="34" charset="0"/>
                <a:cs typeface="Segoe UI" panose="020B0502040204020203" pitchFamily="34" charset="0"/>
              </a:rPr>
              <a:t>: Upgrading current warehouse spaces to accommodate increased inventory and improve operational efficiency</a:t>
            </a:r>
            <a:r>
              <a:rPr lang="en-US" sz="1600" ker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b="1" kern="0">
                <a:latin typeface="Segoe UI" panose="020B0502040204020203" pitchFamily="34" charset="0"/>
                <a:cs typeface="Segoe UI" panose="020B0502040204020203" pitchFamily="34" charset="0"/>
              </a:rPr>
              <a:t>Surge capability and Major Program closeout</a:t>
            </a:r>
            <a:r>
              <a:rPr lang="en-US" sz="1600" kern="0">
                <a:latin typeface="Segoe UI" panose="020B0502040204020203" pitchFamily="34" charset="0"/>
                <a:cs typeface="Segoe UI" panose="020B0502040204020203" pitchFamily="34" charset="0"/>
              </a:rPr>
              <a:t>: Providing storage capacity in the event of a surge or the decommissioning of a program/project.</a:t>
            </a:r>
            <a:endParaRPr lang="en-US" alt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defRPr/>
            </a:pPr>
            <a:endParaRPr lang="en-US" altLang="en-US" sz="16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1B7A54-67BC-63B3-40AB-C1A1D855CA93}"/>
              </a:ext>
            </a:extLst>
          </p:cNvPr>
          <p:cNvGrpSpPr/>
          <p:nvPr/>
        </p:nvGrpSpPr>
        <p:grpSpPr>
          <a:xfrm>
            <a:off x="7690629" y="3925563"/>
            <a:ext cx="4310555" cy="2343289"/>
            <a:chOff x="2264092" y="1802144"/>
            <a:chExt cx="9401175" cy="48291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EB38A4B-D812-7738-93CD-4462DCD05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4092" y="1802144"/>
              <a:ext cx="9401175" cy="482917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4EB5BE3-9FFD-D6AE-386C-D7E18DCF64E4}"/>
                </a:ext>
              </a:extLst>
            </p:cNvPr>
            <p:cNvSpPr/>
            <p:nvPr/>
          </p:nvSpPr>
          <p:spPr>
            <a:xfrm>
              <a:off x="8128857" y="2419318"/>
              <a:ext cx="2801191" cy="138306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DEA22A-44F7-3F52-6524-DFCAE61E9775}"/>
                </a:ext>
              </a:extLst>
            </p:cNvPr>
            <p:cNvSpPr txBox="1"/>
            <p:nvPr/>
          </p:nvSpPr>
          <p:spPr>
            <a:xfrm>
              <a:off x="8687628" y="2901467"/>
              <a:ext cx="1333501" cy="4062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solidFill>
                    <a:srgbClr val="FF0000"/>
                  </a:solidFill>
                </a:rPr>
                <a:t>GROUNDS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7778A6C-B5F0-B618-2125-2F688D89E2A2}"/>
                </a:ext>
              </a:extLst>
            </p:cNvPr>
            <p:cNvSpPr/>
            <p:nvPr/>
          </p:nvSpPr>
          <p:spPr>
            <a:xfrm>
              <a:off x="3386769" y="3076976"/>
              <a:ext cx="556581" cy="2910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44688A-7CAE-43E5-C8C2-CF77B6DC88F0}"/>
                </a:ext>
              </a:extLst>
            </p:cNvPr>
            <p:cNvSpPr/>
            <p:nvPr/>
          </p:nvSpPr>
          <p:spPr>
            <a:xfrm>
              <a:off x="3386768" y="3419145"/>
              <a:ext cx="556581" cy="2910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C765CD1-64FD-EE30-3228-4D7A536BC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3349" y="2812141"/>
              <a:ext cx="198121" cy="2739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69CC12-06EE-1B98-2007-DA8F4D4161B3}"/>
                </a:ext>
              </a:extLst>
            </p:cNvPr>
            <p:cNvSpPr txBox="1"/>
            <p:nvPr/>
          </p:nvSpPr>
          <p:spPr>
            <a:xfrm>
              <a:off x="4101844" y="2627475"/>
              <a:ext cx="2756158" cy="4062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rgbClr val="FF0000"/>
                  </a:solidFill>
                </a:rPr>
                <a:t>PHYSICAL SEC. STORAGE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19D9ECB-EDBE-428F-AA36-D6345A02D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3349" y="3419145"/>
              <a:ext cx="198121" cy="2739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F6C36C-587A-2974-CEE2-F1E8C1844306}"/>
                </a:ext>
              </a:extLst>
            </p:cNvPr>
            <p:cNvSpPr txBox="1"/>
            <p:nvPr/>
          </p:nvSpPr>
          <p:spPr>
            <a:xfrm>
              <a:off x="4103369" y="3253045"/>
              <a:ext cx="2756158" cy="4062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rgbClr val="FF0000"/>
                  </a:solidFill>
                </a:rPr>
                <a:t>FURNITURE STORAGE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50BFB0-CD5F-5D5E-FEF8-4564188B2722}"/>
                </a:ext>
              </a:extLst>
            </p:cNvPr>
            <p:cNvSpPr txBox="1"/>
            <p:nvPr/>
          </p:nvSpPr>
          <p:spPr>
            <a:xfrm>
              <a:off x="3964035" y="2926834"/>
              <a:ext cx="3031774" cy="4062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>
                  <a:solidFill>
                    <a:srgbClr val="FF0000"/>
                  </a:solidFill>
                  <a:latin typeface="Calibri" panose="020F0502020204030204"/>
                </a:rPr>
                <a:t>REDISTRIBUTION/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DISPOSAL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B212AE-AC02-C1A4-2285-5F61E520EED8}"/>
                </a:ext>
              </a:extLst>
            </p:cNvPr>
            <p:cNvSpPr/>
            <p:nvPr/>
          </p:nvSpPr>
          <p:spPr>
            <a:xfrm>
              <a:off x="3423920" y="2346959"/>
              <a:ext cx="3568824" cy="14554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6C5284-7529-D78A-CB58-14BF3136A044}"/>
              </a:ext>
            </a:extLst>
          </p:cNvPr>
          <p:cNvGrpSpPr/>
          <p:nvPr/>
        </p:nvGrpSpPr>
        <p:grpSpPr>
          <a:xfrm flipH="1">
            <a:off x="7660384" y="1128949"/>
            <a:ext cx="4273220" cy="2560766"/>
            <a:chOff x="0" y="1670238"/>
            <a:chExt cx="12192000" cy="5220677"/>
          </a:xfrm>
        </p:grpSpPr>
        <p:pic>
          <p:nvPicPr>
            <p:cNvPr id="34" name="Picture 33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F2E82EC0-CF66-A004-C857-753D66423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0238"/>
              <a:ext cx="12192000" cy="5220677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A511651-DCF6-63E1-DD32-BFE63284608C}"/>
                </a:ext>
              </a:extLst>
            </p:cNvPr>
            <p:cNvGrpSpPr/>
            <p:nvPr/>
          </p:nvGrpSpPr>
          <p:grpSpPr>
            <a:xfrm>
              <a:off x="129540" y="2113610"/>
              <a:ext cx="9281160" cy="4132852"/>
              <a:chOff x="129540" y="2113610"/>
              <a:chExt cx="9281160" cy="413285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3BF86A-1089-D72E-6576-4FC136A7DF3C}"/>
                  </a:ext>
                </a:extLst>
              </p:cNvPr>
              <p:cNvSpPr/>
              <p:nvPr/>
            </p:nvSpPr>
            <p:spPr>
              <a:xfrm>
                <a:off x="411480" y="2506980"/>
                <a:ext cx="769620" cy="73152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53F4F0-F337-6FE0-CB11-208662466AB1}"/>
                  </a:ext>
                </a:extLst>
              </p:cNvPr>
              <p:cNvSpPr txBox="1"/>
              <p:nvPr/>
            </p:nvSpPr>
            <p:spPr>
              <a:xfrm>
                <a:off x="129540" y="2113610"/>
                <a:ext cx="1333500" cy="282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>
                    <a:solidFill>
                      <a:srgbClr val="FF0000"/>
                    </a:solidFill>
                  </a:rPr>
                  <a:t>GROUNDS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23C0C63-B5FB-776D-9A02-9C292881B1D2}"/>
                  </a:ext>
                </a:extLst>
              </p:cNvPr>
              <p:cNvSpPr/>
              <p:nvPr/>
            </p:nvSpPr>
            <p:spPr>
              <a:xfrm>
                <a:off x="6995159" y="3586480"/>
                <a:ext cx="2362849" cy="83682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96AECDD-855A-08FC-BA57-5D273FB42071}"/>
                  </a:ext>
                </a:extLst>
              </p:cNvPr>
              <p:cNvSpPr txBox="1"/>
              <p:nvPr/>
            </p:nvSpPr>
            <p:spPr>
              <a:xfrm>
                <a:off x="7599680" y="3688762"/>
                <a:ext cx="1476687" cy="42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>
                    <a:solidFill>
                      <a:srgbClr val="FF0000"/>
                    </a:solidFill>
                  </a:rPr>
                  <a:t>8100/1100 STORAGE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D56BAAA-DAEC-7A6D-A012-B276C57AEEA3}"/>
                  </a:ext>
                </a:extLst>
              </p:cNvPr>
              <p:cNvSpPr/>
              <p:nvPr/>
            </p:nvSpPr>
            <p:spPr>
              <a:xfrm>
                <a:off x="5151120" y="3627119"/>
                <a:ext cx="1828800" cy="137160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031A3C-90FE-D1C5-1D5D-4EFC2A10267F}"/>
                  </a:ext>
                </a:extLst>
              </p:cNvPr>
              <p:cNvSpPr/>
              <p:nvPr/>
            </p:nvSpPr>
            <p:spPr>
              <a:xfrm>
                <a:off x="8144097" y="4420009"/>
                <a:ext cx="1266603" cy="1826453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0F1A1C-42A2-51C1-B71A-7D2B7F5BF125}"/>
                  </a:ext>
                </a:extLst>
              </p:cNvPr>
              <p:cNvSpPr txBox="1"/>
              <p:nvPr/>
            </p:nvSpPr>
            <p:spPr>
              <a:xfrm>
                <a:off x="4909352" y="4318012"/>
                <a:ext cx="1828801" cy="42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>
                    <a:solidFill>
                      <a:srgbClr val="FF0000"/>
                    </a:solidFill>
                  </a:rPr>
                  <a:t>LOGISTICS PROPERTY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8A6886-E6DF-F302-0F33-A368E756F5C1}"/>
                  </a:ext>
                </a:extLst>
              </p:cNvPr>
              <p:cNvSpPr/>
              <p:nvPr/>
            </p:nvSpPr>
            <p:spPr>
              <a:xfrm>
                <a:off x="6979920" y="4420008"/>
                <a:ext cx="1175227" cy="748615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7D3C336-6F9E-CAC7-4069-2BF75ADA838B}"/>
                  </a:ext>
                </a:extLst>
              </p:cNvPr>
              <p:cNvSpPr/>
              <p:nvPr/>
            </p:nvSpPr>
            <p:spPr>
              <a:xfrm>
                <a:off x="8025414" y="4472200"/>
                <a:ext cx="292963" cy="6469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6E2BB9-7D7F-2810-AF1F-45BCE78C8F5C}"/>
                  </a:ext>
                </a:extLst>
              </p:cNvPr>
              <p:cNvSpPr txBox="1"/>
              <p:nvPr/>
            </p:nvSpPr>
            <p:spPr>
              <a:xfrm>
                <a:off x="7111012" y="4577126"/>
                <a:ext cx="1828801" cy="28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>
                    <a:solidFill>
                      <a:srgbClr val="FF0000"/>
                    </a:solidFill>
                  </a:rPr>
                  <a:t>REDISTRIBUTION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2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8F6A885-F751-E243-A460-9227F963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3611245"/>
          </a:xfr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▫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NASA Disposal Operations</a:t>
            </a:r>
          </a:p>
          <a:p>
            <a:pPr marL="285750" indent="-285750">
              <a:buFont typeface="Arial" panose="020B0604020202020204" pitchFamily="34" charset="0"/>
              <a:buChar char="▫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NASA Center Locations</a:t>
            </a:r>
          </a:p>
          <a:p>
            <a:pPr marL="285750" indent="-285750">
              <a:buFont typeface="Arial" panose="020B0604020202020204" pitchFamily="34" charset="0"/>
              <a:buChar char="▫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NASA Artifact Program</a:t>
            </a:r>
          </a:p>
          <a:p>
            <a:pPr marL="285750" indent="-285750">
              <a:buFont typeface="Arial" panose="020B0604020202020204" pitchFamily="34" charset="0"/>
              <a:buChar char="▫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Successes in the Past Year</a:t>
            </a:r>
          </a:p>
          <a:p>
            <a:pPr marL="285750" indent="-285750">
              <a:buFont typeface="Arial" panose="020B0604020202020204" pitchFamily="34" charset="0"/>
              <a:buChar char="▫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Upcoming NASA Disposal Projects</a:t>
            </a:r>
          </a:p>
          <a:p>
            <a:pPr marL="285750" indent="-285750">
              <a:buFont typeface="Arial" panose="020B0604020202020204" pitchFamily="34" charset="0"/>
              <a:buChar char="▫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Known Disposal Issues</a:t>
            </a:r>
          </a:p>
          <a:p>
            <a:pPr marL="285750" indent="-285750">
              <a:buFont typeface="Arial" panose="020B0604020202020204" pitchFamily="34" charset="0"/>
              <a:buChar char="▫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▫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▫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46F6F1-E682-0C49-AAE7-7D5D3251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9E24ED-3CA2-F54E-8574-1B44F2AC6904}"/>
              </a:ext>
            </a:extLst>
          </p:cNvPr>
          <p:cNvGrpSpPr/>
          <p:nvPr/>
        </p:nvGrpSpPr>
        <p:grpSpPr>
          <a:xfrm>
            <a:off x="5016320" y="1180198"/>
            <a:ext cx="1543169" cy="450484"/>
            <a:chOff x="2066926" y="3024188"/>
            <a:chExt cx="2849563" cy="831850"/>
          </a:xfrm>
          <a:solidFill>
            <a:srgbClr val="00CBFF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52175D17-81AB-7040-B17A-D785B153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6" y="3036888"/>
              <a:ext cx="646113" cy="803275"/>
            </a:xfrm>
            <a:custGeom>
              <a:avLst/>
              <a:gdLst>
                <a:gd name="T0" fmla="*/ 354 w 407"/>
                <a:gd name="T1" fmla="*/ 423 h 506"/>
                <a:gd name="T2" fmla="*/ 352 w 407"/>
                <a:gd name="T3" fmla="*/ 0 h 506"/>
                <a:gd name="T4" fmla="*/ 407 w 407"/>
                <a:gd name="T5" fmla="*/ 0 h 506"/>
                <a:gd name="T6" fmla="*/ 407 w 407"/>
                <a:gd name="T7" fmla="*/ 506 h 506"/>
                <a:gd name="T8" fmla="*/ 352 w 407"/>
                <a:gd name="T9" fmla="*/ 506 h 506"/>
                <a:gd name="T10" fmla="*/ 53 w 407"/>
                <a:gd name="T11" fmla="*/ 81 h 506"/>
                <a:gd name="T12" fmla="*/ 53 w 407"/>
                <a:gd name="T13" fmla="*/ 506 h 506"/>
                <a:gd name="T14" fmla="*/ 0 w 407"/>
                <a:gd name="T15" fmla="*/ 506 h 506"/>
                <a:gd name="T16" fmla="*/ 0 w 407"/>
                <a:gd name="T17" fmla="*/ 0 h 506"/>
                <a:gd name="T18" fmla="*/ 57 w 407"/>
                <a:gd name="T19" fmla="*/ 0 h 506"/>
                <a:gd name="T20" fmla="*/ 354 w 407"/>
                <a:gd name="T21" fmla="*/ 4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7" h="506">
                  <a:moveTo>
                    <a:pt x="354" y="423"/>
                  </a:moveTo>
                  <a:lnTo>
                    <a:pt x="352" y="0"/>
                  </a:lnTo>
                  <a:lnTo>
                    <a:pt x="407" y="0"/>
                  </a:lnTo>
                  <a:lnTo>
                    <a:pt x="407" y="506"/>
                  </a:lnTo>
                  <a:lnTo>
                    <a:pt x="352" y="506"/>
                  </a:lnTo>
                  <a:lnTo>
                    <a:pt x="53" y="81"/>
                  </a:lnTo>
                  <a:lnTo>
                    <a:pt x="53" y="506"/>
                  </a:lnTo>
                  <a:lnTo>
                    <a:pt x="0" y="50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354" y="4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570F195E-1705-2D48-BE9B-4429C66B1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5113" y="3036888"/>
              <a:ext cx="754063" cy="803275"/>
            </a:xfrm>
            <a:custGeom>
              <a:avLst/>
              <a:gdLst>
                <a:gd name="T0" fmla="*/ 59 w 475"/>
                <a:gd name="T1" fmla="*/ 506 h 506"/>
                <a:gd name="T2" fmla="*/ 0 w 475"/>
                <a:gd name="T3" fmla="*/ 506 h 506"/>
                <a:gd name="T4" fmla="*/ 211 w 475"/>
                <a:gd name="T5" fmla="*/ 0 h 506"/>
                <a:gd name="T6" fmla="*/ 265 w 475"/>
                <a:gd name="T7" fmla="*/ 0 h 506"/>
                <a:gd name="T8" fmla="*/ 475 w 475"/>
                <a:gd name="T9" fmla="*/ 506 h 506"/>
                <a:gd name="T10" fmla="*/ 413 w 475"/>
                <a:gd name="T11" fmla="*/ 506 h 506"/>
                <a:gd name="T12" fmla="*/ 354 w 475"/>
                <a:gd name="T13" fmla="*/ 364 h 506"/>
                <a:gd name="T14" fmla="*/ 118 w 475"/>
                <a:gd name="T15" fmla="*/ 364 h 506"/>
                <a:gd name="T16" fmla="*/ 59 w 475"/>
                <a:gd name="T17" fmla="*/ 506 h 506"/>
                <a:gd name="T18" fmla="*/ 235 w 475"/>
                <a:gd name="T19" fmla="*/ 63 h 506"/>
                <a:gd name="T20" fmla="*/ 134 w 475"/>
                <a:gd name="T21" fmla="*/ 318 h 506"/>
                <a:gd name="T22" fmla="*/ 338 w 475"/>
                <a:gd name="T23" fmla="*/ 318 h 506"/>
                <a:gd name="T24" fmla="*/ 235 w 475"/>
                <a:gd name="T25" fmla="*/ 6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506">
                  <a:moveTo>
                    <a:pt x="59" y="506"/>
                  </a:moveTo>
                  <a:lnTo>
                    <a:pt x="0" y="506"/>
                  </a:lnTo>
                  <a:lnTo>
                    <a:pt x="211" y="0"/>
                  </a:lnTo>
                  <a:lnTo>
                    <a:pt x="265" y="0"/>
                  </a:lnTo>
                  <a:lnTo>
                    <a:pt x="475" y="506"/>
                  </a:lnTo>
                  <a:lnTo>
                    <a:pt x="413" y="506"/>
                  </a:lnTo>
                  <a:lnTo>
                    <a:pt x="354" y="364"/>
                  </a:lnTo>
                  <a:lnTo>
                    <a:pt x="118" y="364"/>
                  </a:lnTo>
                  <a:lnTo>
                    <a:pt x="59" y="506"/>
                  </a:lnTo>
                  <a:close/>
                  <a:moveTo>
                    <a:pt x="235" y="63"/>
                  </a:moveTo>
                  <a:lnTo>
                    <a:pt x="134" y="318"/>
                  </a:lnTo>
                  <a:lnTo>
                    <a:pt x="338" y="318"/>
                  </a:lnTo>
                  <a:lnTo>
                    <a:pt x="235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DF6386BB-B481-6B4B-8D01-069745450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388" y="3024188"/>
              <a:ext cx="503238" cy="831850"/>
            </a:xfrm>
            <a:custGeom>
              <a:avLst/>
              <a:gdLst>
                <a:gd name="T0" fmla="*/ 29 w 160"/>
                <a:gd name="T1" fmla="*/ 189 h 265"/>
                <a:gd name="T2" fmla="*/ 80 w 160"/>
                <a:gd name="T3" fmla="*/ 240 h 265"/>
                <a:gd name="T4" fmla="*/ 131 w 160"/>
                <a:gd name="T5" fmla="*/ 192 h 265"/>
                <a:gd name="T6" fmla="*/ 71 w 160"/>
                <a:gd name="T7" fmla="*/ 138 h 265"/>
                <a:gd name="T8" fmla="*/ 5 w 160"/>
                <a:gd name="T9" fmla="*/ 70 h 265"/>
                <a:gd name="T10" fmla="*/ 81 w 160"/>
                <a:gd name="T11" fmla="*/ 0 h 265"/>
                <a:gd name="T12" fmla="*/ 154 w 160"/>
                <a:gd name="T13" fmla="*/ 66 h 265"/>
                <a:gd name="T14" fmla="*/ 126 w 160"/>
                <a:gd name="T15" fmla="*/ 66 h 265"/>
                <a:gd name="T16" fmla="*/ 80 w 160"/>
                <a:gd name="T17" fmla="*/ 24 h 265"/>
                <a:gd name="T18" fmla="*/ 34 w 160"/>
                <a:gd name="T19" fmla="*/ 68 h 265"/>
                <a:gd name="T20" fmla="*/ 97 w 160"/>
                <a:gd name="T21" fmla="*/ 120 h 265"/>
                <a:gd name="T22" fmla="*/ 160 w 160"/>
                <a:gd name="T23" fmla="*/ 190 h 265"/>
                <a:gd name="T24" fmla="*/ 80 w 160"/>
                <a:gd name="T25" fmla="*/ 265 h 265"/>
                <a:gd name="T26" fmla="*/ 0 w 160"/>
                <a:gd name="T27" fmla="*/ 189 h 265"/>
                <a:gd name="T28" fmla="*/ 29 w 160"/>
                <a:gd name="T29" fmla="*/ 18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265">
                  <a:moveTo>
                    <a:pt x="29" y="189"/>
                  </a:moveTo>
                  <a:cubicBezTo>
                    <a:pt x="33" y="231"/>
                    <a:pt x="64" y="240"/>
                    <a:pt x="80" y="240"/>
                  </a:cubicBezTo>
                  <a:cubicBezTo>
                    <a:pt x="107" y="240"/>
                    <a:pt x="131" y="220"/>
                    <a:pt x="131" y="192"/>
                  </a:cubicBezTo>
                  <a:cubicBezTo>
                    <a:pt x="131" y="156"/>
                    <a:pt x="100" y="148"/>
                    <a:pt x="71" y="138"/>
                  </a:cubicBezTo>
                  <a:cubicBezTo>
                    <a:pt x="50" y="132"/>
                    <a:pt x="5" y="119"/>
                    <a:pt x="5" y="70"/>
                  </a:cubicBezTo>
                  <a:cubicBezTo>
                    <a:pt x="5" y="25"/>
                    <a:pt x="42" y="0"/>
                    <a:pt x="81" y="0"/>
                  </a:cubicBezTo>
                  <a:cubicBezTo>
                    <a:pt x="113" y="0"/>
                    <a:pt x="150" y="17"/>
                    <a:pt x="154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3" y="49"/>
                    <a:pt x="114" y="24"/>
                    <a:pt x="80" y="24"/>
                  </a:cubicBezTo>
                  <a:cubicBezTo>
                    <a:pt x="55" y="24"/>
                    <a:pt x="34" y="41"/>
                    <a:pt x="34" y="68"/>
                  </a:cubicBezTo>
                  <a:cubicBezTo>
                    <a:pt x="33" y="99"/>
                    <a:pt x="59" y="106"/>
                    <a:pt x="97" y="120"/>
                  </a:cubicBezTo>
                  <a:cubicBezTo>
                    <a:pt x="121" y="129"/>
                    <a:pt x="160" y="142"/>
                    <a:pt x="160" y="190"/>
                  </a:cubicBezTo>
                  <a:cubicBezTo>
                    <a:pt x="160" y="231"/>
                    <a:pt x="128" y="265"/>
                    <a:pt x="80" y="265"/>
                  </a:cubicBezTo>
                  <a:cubicBezTo>
                    <a:pt x="37" y="265"/>
                    <a:pt x="2" y="238"/>
                    <a:pt x="0" y="189"/>
                  </a:cubicBezTo>
                  <a:lnTo>
                    <a:pt x="29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CC04A991-BA47-514D-89C7-CE0434767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251" y="3036888"/>
              <a:ext cx="757238" cy="803275"/>
            </a:xfrm>
            <a:custGeom>
              <a:avLst/>
              <a:gdLst>
                <a:gd name="T0" fmla="*/ 61 w 477"/>
                <a:gd name="T1" fmla="*/ 506 h 506"/>
                <a:gd name="T2" fmla="*/ 0 w 477"/>
                <a:gd name="T3" fmla="*/ 506 h 506"/>
                <a:gd name="T4" fmla="*/ 212 w 477"/>
                <a:gd name="T5" fmla="*/ 0 h 506"/>
                <a:gd name="T6" fmla="*/ 267 w 477"/>
                <a:gd name="T7" fmla="*/ 0 h 506"/>
                <a:gd name="T8" fmla="*/ 477 w 477"/>
                <a:gd name="T9" fmla="*/ 506 h 506"/>
                <a:gd name="T10" fmla="*/ 415 w 477"/>
                <a:gd name="T11" fmla="*/ 506 h 506"/>
                <a:gd name="T12" fmla="*/ 356 w 477"/>
                <a:gd name="T13" fmla="*/ 364 h 506"/>
                <a:gd name="T14" fmla="*/ 119 w 477"/>
                <a:gd name="T15" fmla="*/ 364 h 506"/>
                <a:gd name="T16" fmla="*/ 61 w 477"/>
                <a:gd name="T17" fmla="*/ 506 h 506"/>
                <a:gd name="T18" fmla="*/ 237 w 477"/>
                <a:gd name="T19" fmla="*/ 63 h 506"/>
                <a:gd name="T20" fmla="*/ 136 w 477"/>
                <a:gd name="T21" fmla="*/ 318 h 506"/>
                <a:gd name="T22" fmla="*/ 338 w 477"/>
                <a:gd name="T23" fmla="*/ 318 h 506"/>
                <a:gd name="T24" fmla="*/ 237 w 477"/>
                <a:gd name="T25" fmla="*/ 6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506">
                  <a:moveTo>
                    <a:pt x="61" y="506"/>
                  </a:moveTo>
                  <a:lnTo>
                    <a:pt x="0" y="506"/>
                  </a:lnTo>
                  <a:lnTo>
                    <a:pt x="212" y="0"/>
                  </a:lnTo>
                  <a:lnTo>
                    <a:pt x="267" y="0"/>
                  </a:lnTo>
                  <a:lnTo>
                    <a:pt x="477" y="506"/>
                  </a:lnTo>
                  <a:lnTo>
                    <a:pt x="415" y="506"/>
                  </a:lnTo>
                  <a:lnTo>
                    <a:pt x="356" y="364"/>
                  </a:lnTo>
                  <a:lnTo>
                    <a:pt x="119" y="364"/>
                  </a:lnTo>
                  <a:lnTo>
                    <a:pt x="61" y="506"/>
                  </a:lnTo>
                  <a:close/>
                  <a:moveTo>
                    <a:pt x="237" y="63"/>
                  </a:moveTo>
                  <a:lnTo>
                    <a:pt x="136" y="318"/>
                  </a:lnTo>
                  <a:lnTo>
                    <a:pt x="338" y="318"/>
                  </a:lnTo>
                  <a:lnTo>
                    <a:pt x="23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921B2A-BD30-794F-A42E-D3D958A8C3FB}"/>
              </a:ext>
            </a:extLst>
          </p:cNvPr>
          <p:cNvGrpSpPr/>
          <p:nvPr/>
        </p:nvGrpSpPr>
        <p:grpSpPr>
          <a:xfrm>
            <a:off x="6674212" y="1147530"/>
            <a:ext cx="747083" cy="507225"/>
            <a:chOff x="6980238" y="2963863"/>
            <a:chExt cx="1379538" cy="936625"/>
          </a:xfrm>
          <a:solidFill>
            <a:schemeClr val="tx1"/>
          </a:solidFill>
        </p:grpSpPr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914C8B44-94B1-2D44-A65B-04B93615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040063"/>
              <a:ext cx="396875" cy="800100"/>
            </a:xfrm>
            <a:custGeom>
              <a:avLst/>
              <a:gdLst>
                <a:gd name="T0" fmla="*/ 0 w 250"/>
                <a:gd name="T1" fmla="*/ 0 h 504"/>
                <a:gd name="T2" fmla="*/ 58 w 250"/>
                <a:gd name="T3" fmla="*/ 0 h 504"/>
                <a:gd name="T4" fmla="*/ 58 w 250"/>
                <a:gd name="T5" fmla="*/ 455 h 504"/>
                <a:gd name="T6" fmla="*/ 250 w 250"/>
                <a:gd name="T7" fmla="*/ 455 h 504"/>
                <a:gd name="T8" fmla="*/ 250 w 250"/>
                <a:gd name="T9" fmla="*/ 504 h 504"/>
                <a:gd name="T10" fmla="*/ 0 w 250"/>
                <a:gd name="T11" fmla="*/ 504 h 504"/>
                <a:gd name="T12" fmla="*/ 0 w 250"/>
                <a:gd name="T1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504">
                  <a:moveTo>
                    <a:pt x="0" y="0"/>
                  </a:moveTo>
                  <a:lnTo>
                    <a:pt x="58" y="0"/>
                  </a:lnTo>
                  <a:lnTo>
                    <a:pt x="58" y="455"/>
                  </a:lnTo>
                  <a:lnTo>
                    <a:pt x="250" y="455"/>
                  </a:lnTo>
                  <a:lnTo>
                    <a:pt x="250" y="504"/>
                  </a:lnTo>
                  <a:lnTo>
                    <a:pt x="0" y="5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2230B768-B891-564A-AD4A-40EB32407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1" y="2963863"/>
              <a:ext cx="936625" cy="936625"/>
            </a:xfrm>
            <a:custGeom>
              <a:avLst/>
              <a:gdLst>
                <a:gd name="T0" fmla="*/ 149 w 298"/>
                <a:gd name="T1" fmla="*/ 0 h 298"/>
                <a:gd name="T2" fmla="*/ 140 w 298"/>
                <a:gd name="T3" fmla="*/ 1 h 298"/>
                <a:gd name="T4" fmla="*/ 266 w 298"/>
                <a:gd name="T5" fmla="*/ 133 h 298"/>
                <a:gd name="T6" fmla="*/ 134 w 298"/>
                <a:gd name="T7" fmla="*/ 265 h 298"/>
                <a:gd name="T8" fmla="*/ 1 w 298"/>
                <a:gd name="T9" fmla="*/ 133 h 298"/>
                <a:gd name="T10" fmla="*/ 2 w 298"/>
                <a:gd name="T11" fmla="*/ 126 h 298"/>
                <a:gd name="T12" fmla="*/ 0 w 298"/>
                <a:gd name="T13" fmla="*/ 149 h 298"/>
                <a:gd name="T14" fmla="*/ 149 w 298"/>
                <a:gd name="T15" fmla="*/ 298 h 298"/>
                <a:gd name="T16" fmla="*/ 298 w 298"/>
                <a:gd name="T17" fmla="*/ 149 h 298"/>
                <a:gd name="T18" fmla="*/ 149 w 298"/>
                <a:gd name="T1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298">
                  <a:moveTo>
                    <a:pt x="149" y="0"/>
                  </a:moveTo>
                  <a:cubicBezTo>
                    <a:pt x="146" y="0"/>
                    <a:pt x="143" y="0"/>
                    <a:pt x="140" y="1"/>
                  </a:cubicBezTo>
                  <a:cubicBezTo>
                    <a:pt x="210" y="4"/>
                    <a:pt x="266" y="62"/>
                    <a:pt x="266" y="133"/>
                  </a:cubicBezTo>
                  <a:cubicBezTo>
                    <a:pt x="266" y="206"/>
                    <a:pt x="207" y="265"/>
                    <a:pt x="134" y="265"/>
                  </a:cubicBezTo>
                  <a:cubicBezTo>
                    <a:pt x="61" y="265"/>
                    <a:pt x="1" y="206"/>
                    <a:pt x="1" y="133"/>
                  </a:cubicBezTo>
                  <a:cubicBezTo>
                    <a:pt x="1" y="130"/>
                    <a:pt x="1" y="128"/>
                    <a:pt x="2" y="126"/>
                  </a:cubicBezTo>
                  <a:cubicBezTo>
                    <a:pt x="0" y="134"/>
                    <a:pt x="0" y="141"/>
                    <a:pt x="0" y="149"/>
                  </a:cubicBezTo>
                  <a:cubicBezTo>
                    <a:pt x="0" y="232"/>
                    <a:pt x="66" y="298"/>
                    <a:pt x="149" y="298"/>
                  </a:cubicBezTo>
                  <a:cubicBezTo>
                    <a:pt x="231" y="298"/>
                    <a:pt x="298" y="232"/>
                    <a:pt x="298" y="149"/>
                  </a:cubicBezTo>
                  <a:cubicBezTo>
                    <a:pt x="298" y="67"/>
                    <a:pt x="231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2F0E8A-AF44-C414-60DF-068D43982A31}"/>
              </a:ext>
            </a:extLst>
          </p:cNvPr>
          <p:cNvSpPr txBox="1"/>
          <p:nvPr/>
        </p:nvSpPr>
        <p:spPr>
          <a:xfrm>
            <a:off x="7349941" y="939477"/>
            <a:ext cx="26548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>
                <a:latin typeface="72 Light" panose="020B0303030000000003" pitchFamily="34" charset="0"/>
                <a:cs typeface="72 Light" panose="020B0303030000000003" pitchFamily="34" charset="0"/>
              </a:rPr>
              <a:t>GISTICS</a:t>
            </a:r>
          </a:p>
        </p:txBody>
      </p:sp>
    </p:spTree>
    <p:extLst>
      <p:ext uri="{BB962C8B-B14F-4D97-AF65-F5344CB8AC3E}">
        <p14:creationId xmlns:p14="http://schemas.microsoft.com/office/powerpoint/2010/main" val="21505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17A6-D511-E84B-9F70-482031A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0D381-B566-8B99-F176-D8E0813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3" y="601924"/>
            <a:ext cx="10143359" cy="623166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NASA Disposal Operations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1AEA76E-EBE0-CB23-DF14-0F06A441296B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14823" y="1535127"/>
            <a:ext cx="10846377" cy="45704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/>
                <a:cs typeface="Segoe UI"/>
              </a:rPr>
              <a:t>NASA has one of the largest disposal operations among the civil Federal Agencies.  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/>
                <a:cs typeface="Segoe UI"/>
              </a:rPr>
              <a:t>17 civil servants, NASA spends ~$6M on disposal contract support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/>
                <a:cs typeface="Segoe UI"/>
              </a:rPr>
              <a:t>NASA’s 12 Disposal operations receives an average of 80,000 – 90,000 disposal line items annually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/>
                <a:cs typeface="Segoe UI"/>
              </a:rPr>
              <a:t>2024 NASA dispositioned 84,560 cases with an acquisition cost valued at $726M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/>
                <a:cs typeface="Segoe UI"/>
              </a:rPr>
              <a:t>Donations			$30.6M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/>
                <a:cs typeface="Segoe UI"/>
              </a:rPr>
              <a:t>GSA sale			$253M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/>
                <a:cs typeface="Segoe UI"/>
              </a:rPr>
              <a:t>Stevenson-</a:t>
            </a:r>
            <a:r>
              <a:rPr lang="en-US" sz="1600" dirty="0" err="1">
                <a:latin typeface="Segoe UI"/>
                <a:cs typeface="Segoe UI"/>
              </a:rPr>
              <a:t>Wydler</a:t>
            </a:r>
            <a:r>
              <a:rPr lang="en-US" sz="1600" dirty="0">
                <a:latin typeface="Segoe UI"/>
                <a:cs typeface="Segoe UI"/>
              </a:rPr>
              <a:t>		$67M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/>
                <a:cs typeface="Segoe UI"/>
              </a:rPr>
              <a:t>CFL			$28.7K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Re-utilization (NASA)		$40.3M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Recycling (FEA)		$847.7M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/>
                <a:cs typeface="Segoe UI"/>
              </a:rPr>
              <a:t>Current NASA disposal processes; artifact screening, Stevenson-</a:t>
            </a:r>
            <a:r>
              <a:rPr lang="en-US" sz="1600" dirty="0" err="1">
                <a:latin typeface="Segoe UI"/>
                <a:cs typeface="Segoe UI"/>
              </a:rPr>
              <a:t>Wydler</a:t>
            </a:r>
            <a:r>
              <a:rPr lang="en-US" sz="1600" dirty="0">
                <a:latin typeface="Segoe UI"/>
                <a:cs typeface="Segoe UI"/>
              </a:rPr>
              <a:t> transfers, Computers For Learning, federal transfers, donations, sales, and recycles FEA in the disposition process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NASA disposal partners include: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General Services Administration (GSA)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Federal Prison Industries (UNICOR)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United Sates Postal Services (Blue Earth Recycling Program)</a:t>
            </a:r>
          </a:p>
        </p:txBody>
      </p:sp>
    </p:spTree>
    <p:extLst>
      <p:ext uri="{BB962C8B-B14F-4D97-AF65-F5344CB8AC3E}">
        <p14:creationId xmlns:p14="http://schemas.microsoft.com/office/powerpoint/2010/main" val="40224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17A6-D511-E84B-9F70-482031A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0D381-B566-8B99-F176-D8E0813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42931"/>
            <a:ext cx="10143359" cy="623166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NASA Disposal Locations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B70691-49AC-408D-3BD0-0BA62E30144E}"/>
              </a:ext>
            </a:extLst>
          </p:cNvPr>
          <p:cNvGrpSpPr/>
          <p:nvPr/>
        </p:nvGrpSpPr>
        <p:grpSpPr>
          <a:xfrm>
            <a:off x="899353" y="1231115"/>
            <a:ext cx="10221658" cy="5098674"/>
            <a:chOff x="1410002" y="1316973"/>
            <a:chExt cx="10221658" cy="5098674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BE622085-E03C-F3CE-D49B-B5ECBCE7F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877" y="2885065"/>
              <a:ext cx="0" cy="0"/>
            </a:xfrm>
            <a:prstGeom prst="rect">
              <a:avLst/>
            </a:pr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128EE6CE-9D5E-95FC-C38F-DFE64E7B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471" y="2885065"/>
              <a:ext cx="813754" cy="1018156"/>
            </a:xfrm>
            <a:custGeom>
              <a:avLst/>
              <a:gdLst/>
              <a:ahLst/>
              <a:cxnLst>
                <a:cxn ang="0">
                  <a:pos x="292" y="138"/>
                </a:cxn>
                <a:cxn ang="0">
                  <a:pos x="304" y="42"/>
                </a:cxn>
                <a:cxn ang="0">
                  <a:pos x="302" y="42"/>
                </a:cxn>
                <a:cxn ang="0">
                  <a:pos x="270" y="40"/>
                </a:cxn>
                <a:cxn ang="0">
                  <a:pos x="234" y="34"/>
                </a:cxn>
                <a:cxn ang="0">
                  <a:pos x="198" y="28"/>
                </a:cxn>
                <a:cxn ang="0">
                  <a:pos x="162" y="20"/>
                </a:cxn>
                <a:cxn ang="0">
                  <a:pos x="126" y="12"/>
                </a:cxn>
                <a:cxn ang="0">
                  <a:pos x="92" y="0"/>
                </a:cxn>
                <a:cxn ang="0">
                  <a:pos x="0" y="472"/>
                </a:cxn>
                <a:cxn ang="0">
                  <a:pos x="0" y="474"/>
                </a:cxn>
                <a:cxn ang="0">
                  <a:pos x="74" y="488"/>
                </a:cxn>
                <a:cxn ang="0">
                  <a:pos x="152" y="500"/>
                </a:cxn>
                <a:cxn ang="0">
                  <a:pos x="230" y="512"/>
                </a:cxn>
                <a:cxn ang="0">
                  <a:pos x="306" y="520"/>
                </a:cxn>
                <a:cxn ang="0">
                  <a:pos x="374" y="528"/>
                </a:cxn>
                <a:cxn ang="0">
                  <a:pos x="376" y="528"/>
                </a:cxn>
                <a:cxn ang="0">
                  <a:pos x="422" y="162"/>
                </a:cxn>
                <a:cxn ang="0">
                  <a:pos x="292" y="138"/>
                </a:cxn>
                <a:cxn ang="0">
                  <a:pos x="292" y="138"/>
                </a:cxn>
                <a:cxn ang="0">
                  <a:pos x="200" y="108"/>
                </a:cxn>
                <a:cxn ang="0">
                  <a:pos x="200" y="120"/>
                </a:cxn>
                <a:cxn ang="0">
                  <a:pos x="202" y="132"/>
                </a:cxn>
                <a:cxn ang="0">
                  <a:pos x="194" y="144"/>
                </a:cxn>
                <a:cxn ang="0">
                  <a:pos x="184" y="146"/>
                </a:cxn>
                <a:cxn ang="0">
                  <a:pos x="184" y="132"/>
                </a:cxn>
                <a:cxn ang="0">
                  <a:pos x="174" y="122"/>
                </a:cxn>
                <a:cxn ang="0">
                  <a:pos x="182" y="110"/>
                </a:cxn>
                <a:cxn ang="0">
                  <a:pos x="174" y="110"/>
                </a:cxn>
                <a:cxn ang="0">
                  <a:pos x="164" y="112"/>
                </a:cxn>
                <a:cxn ang="0">
                  <a:pos x="162" y="100"/>
                </a:cxn>
                <a:cxn ang="0">
                  <a:pos x="162" y="88"/>
                </a:cxn>
                <a:cxn ang="0">
                  <a:pos x="162" y="76"/>
                </a:cxn>
                <a:cxn ang="0">
                  <a:pos x="160" y="64"/>
                </a:cxn>
                <a:cxn ang="0">
                  <a:pos x="160" y="52"/>
                </a:cxn>
                <a:cxn ang="0">
                  <a:pos x="158" y="42"/>
                </a:cxn>
                <a:cxn ang="0">
                  <a:pos x="168" y="40"/>
                </a:cxn>
                <a:cxn ang="0">
                  <a:pos x="168" y="52"/>
                </a:cxn>
                <a:cxn ang="0">
                  <a:pos x="170" y="64"/>
                </a:cxn>
                <a:cxn ang="0">
                  <a:pos x="180" y="74"/>
                </a:cxn>
                <a:cxn ang="0">
                  <a:pos x="180" y="86"/>
                </a:cxn>
                <a:cxn ang="0">
                  <a:pos x="190" y="86"/>
                </a:cxn>
                <a:cxn ang="0">
                  <a:pos x="198" y="98"/>
                </a:cxn>
                <a:cxn ang="0">
                  <a:pos x="200" y="108"/>
                </a:cxn>
                <a:cxn ang="0">
                  <a:pos x="292" y="138"/>
                </a:cxn>
              </a:cxnLst>
              <a:rect l="0" t="0" r="r" b="b"/>
              <a:pathLst>
                <a:path w="422" h="528">
                  <a:moveTo>
                    <a:pt x="292" y="138"/>
                  </a:moveTo>
                  <a:lnTo>
                    <a:pt x="304" y="42"/>
                  </a:lnTo>
                  <a:lnTo>
                    <a:pt x="302" y="42"/>
                  </a:lnTo>
                  <a:lnTo>
                    <a:pt x="270" y="40"/>
                  </a:lnTo>
                  <a:lnTo>
                    <a:pt x="234" y="34"/>
                  </a:lnTo>
                  <a:lnTo>
                    <a:pt x="198" y="28"/>
                  </a:lnTo>
                  <a:lnTo>
                    <a:pt x="162" y="20"/>
                  </a:lnTo>
                  <a:lnTo>
                    <a:pt x="126" y="12"/>
                  </a:lnTo>
                  <a:lnTo>
                    <a:pt x="92" y="0"/>
                  </a:lnTo>
                  <a:lnTo>
                    <a:pt x="0" y="472"/>
                  </a:lnTo>
                  <a:lnTo>
                    <a:pt x="0" y="474"/>
                  </a:lnTo>
                  <a:lnTo>
                    <a:pt x="74" y="488"/>
                  </a:lnTo>
                  <a:lnTo>
                    <a:pt x="152" y="500"/>
                  </a:lnTo>
                  <a:lnTo>
                    <a:pt x="230" y="512"/>
                  </a:lnTo>
                  <a:lnTo>
                    <a:pt x="306" y="520"/>
                  </a:lnTo>
                  <a:lnTo>
                    <a:pt x="374" y="528"/>
                  </a:lnTo>
                  <a:lnTo>
                    <a:pt x="376" y="528"/>
                  </a:lnTo>
                  <a:lnTo>
                    <a:pt x="422" y="162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00" y="108"/>
                  </a:lnTo>
                  <a:lnTo>
                    <a:pt x="200" y="120"/>
                  </a:lnTo>
                  <a:lnTo>
                    <a:pt x="202" y="132"/>
                  </a:lnTo>
                  <a:lnTo>
                    <a:pt x="194" y="144"/>
                  </a:lnTo>
                  <a:lnTo>
                    <a:pt x="184" y="146"/>
                  </a:lnTo>
                  <a:lnTo>
                    <a:pt x="184" y="132"/>
                  </a:lnTo>
                  <a:lnTo>
                    <a:pt x="174" y="122"/>
                  </a:lnTo>
                  <a:lnTo>
                    <a:pt x="182" y="110"/>
                  </a:lnTo>
                  <a:lnTo>
                    <a:pt x="174" y="110"/>
                  </a:lnTo>
                  <a:lnTo>
                    <a:pt x="164" y="112"/>
                  </a:lnTo>
                  <a:lnTo>
                    <a:pt x="162" y="100"/>
                  </a:lnTo>
                  <a:lnTo>
                    <a:pt x="162" y="88"/>
                  </a:lnTo>
                  <a:lnTo>
                    <a:pt x="162" y="76"/>
                  </a:lnTo>
                  <a:lnTo>
                    <a:pt x="160" y="64"/>
                  </a:lnTo>
                  <a:lnTo>
                    <a:pt x="160" y="52"/>
                  </a:lnTo>
                  <a:lnTo>
                    <a:pt x="158" y="42"/>
                  </a:lnTo>
                  <a:lnTo>
                    <a:pt x="168" y="40"/>
                  </a:lnTo>
                  <a:lnTo>
                    <a:pt x="168" y="52"/>
                  </a:lnTo>
                  <a:lnTo>
                    <a:pt x="170" y="64"/>
                  </a:lnTo>
                  <a:lnTo>
                    <a:pt x="180" y="74"/>
                  </a:lnTo>
                  <a:lnTo>
                    <a:pt x="180" y="86"/>
                  </a:lnTo>
                  <a:lnTo>
                    <a:pt x="190" y="86"/>
                  </a:lnTo>
                  <a:lnTo>
                    <a:pt x="198" y="98"/>
                  </a:lnTo>
                  <a:lnTo>
                    <a:pt x="200" y="108"/>
                  </a:lnTo>
                  <a:lnTo>
                    <a:pt x="292" y="138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4342D0D-F3E8-5568-9636-23A420D23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324" y="4902094"/>
              <a:ext cx="1384538" cy="1014300"/>
            </a:xfrm>
            <a:custGeom>
              <a:avLst/>
              <a:gdLst/>
              <a:ahLst/>
              <a:cxnLst>
                <a:cxn ang="0">
                  <a:pos x="40" y="102"/>
                </a:cxn>
                <a:cxn ang="0">
                  <a:pos x="58" y="124"/>
                </a:cxn>
                <a:cxn ang="0">
                  <a:pos x="94" y="110"/>
                </a:cxn>
                <a:cxn ang="0">
                  <a:pos x="130" y="96"/>
                </a:cxn>
                <a:cxn ang="0">
                  <a:pos x="104" y="108"/>
                </a:cxn>
                <a:cxn ang="0">
                  <a:pos x="140" y="118"/>
                </a:cxn>
                <a:cxn ang="0">
                  <a:pos x="176" y="126"/>
                </a:cxn>
                <a:cxn ang="0">
                  <a:pos x="206" y="160"/>
                </a:cxn>
                <a:cxn ang="0">
                  <a:pos x="224" y="168"/>
                </a:cxn>
                <a:cxn ang="0">
                  <a:pos x="252" y="156"/>
                </a:cxn>
                <a:cxn ang="0">
                  <a:pos x="278" y="142"/>
                </a:cxn>
                <a:cxn ang="0">
                  <a:pos x="294" y="106"/>
                </a:cxn>
                <a:cxn ang="0">
                  <a:pos x="322" y="116"/>
                </a:cxn>
                <a:cxn ang="0">
                  <a:pos x="340" y="126"/>
                </a:cxn>
                <a:cxn ang="0">
                  <a:pos x="368" y="136"/>
                </a:cxn>
                <a:cxn ang="0">
                  <a:pos x="388" y="158"/>
                </a:cxn>
                <a:cxn ang="0">
                  <a:pos x="416" y="166"/>
                </a:cxn>
                <a:cxn ang="0">
                  <a:pos x="434" y="190"/>
                </a:cxn>
                <a:cxn ang="0">
                  <a:pos x="456" y="222"/>
                </a:cxn>
                <a:cxn ang="0">
                  <a:pos x="450" y="258"/>
                </a:cxn>
                <a:cxn ang="0">
                  <a:pos x="444" y="316"/>
                </a:cxn>
                <a:cxn ang="0">
                  <a:pos x="464" y="338"/>
                </a:cxn>
                <a:cxn ang="0">
                  <a:pos x="476" y="362"/>
                </a:cxn>
                <a:cxn ang="0">
                  <a:pos x="504" y="394"/>
                </a:cxn>
                <a:cxn ang="0">
                  <a:pos x="516" y="416"/>
                </a:cxn>
                <a:cxn ang="0">
                  <a:pos x="536" y="438"/>
                </a:cxn>
                <a:cxn ang="0">
                  <a:pos x="554" y="448"/>
                </a:cxn>
                <a:cxn ang="0">
                  <a:pos x="574" y="458"/>
                </a:cxn>
                <a:cxn ang="0">
                  <a:pos x="592" y="470"/>
                </a:cxn>
                <a:cxn ang="0">
                  <a:pos x="612" y="480"/>
                </a:cxn>
                <a:cxn ang="0">
                  <a:pos x="622" y="512"/>
                </a:cxn>
                <a:cxn ang="0">
                  <a:pos x="632" y="512"/>
                </a:cxn>
                <a:cxn ang="0">
                  <a:pos x="650" y="524"/>
                </a:cxn>
                <a:cxn ang="0">
                  <a:pos x="684" y="498"/>
                </a:cxn>
                <a:cxn ang="0">
                  <a:pos x="692" y="474"/>
                </a:cxn>
                <a:cxn ang="0">
                  <a:pos x="718" y="436"/>
                </a:cxn>
                <a:cxn ang="0">
                  <a:pos x="706" y="402"/>
                </a:cxn>
                <a:cxn ang="0">
                  <a:pos x="702" y="368"/>
                </a:cxn>
                <a:cxn ang="0">
                  <a:pos x="690" y="322"/>
                </a:cxn>
                <a:cxn ang="0">
                  <a:pos x="670" y="312"/>
                </a:cxn>
                <a:cxn ang="0">
                  <a:pos x="650" y="278"/>
                </a:cxn>
                <a:cxn ang="0">
                  <a:pos x="640" y="254"/>
                </a:cxn>
                <a:cxn ang="0">
                  <a:pos x="618" y="210"/>
                </a:cxn>
                <a:cxn ang="0">
                  <a:pos x="608" y="188"/>
                </a:cxn>
                <a:cxn ang="0">
                  <a:pos x="588" y="154"/>
                </a:cxn>
                <a:cxn ang="0">
                  <a:pos x="566" y="122"/>
                </a:cxn>
                <a:cxn ang="0">
                  <a:pos x="546" y="100"/>
                </a:cxn>
                <a:cxn ang="0">
                  <a:pos x="526" y="66"/>
                </a:cxn>
                <a:cxn ang="0">
                  <a:pos x="514" y="20"/>
                </a:cxn>
                <a:cxn ang="0">
                  <a:pos x="496" y="10"/>
                </a:cxn>
                <a:cxn ang="0">
                  <a:pos x="468" y="0"/>
                </a:cxn>
                <a:cxn ang="0">
                  <a:pos x="468" y="24"/>
                </a:cxn>
                <a:cxn ang="0">
                  <a:pos x="462" y="58"/>
                </a:cxn>
                <a:cxn ang="0">
                  <a:pos x="424" y="38"/>
                </a:cxn>
                <a:cxn ang="0">
                  <a:pos x="206" y="30"/>
                </a:cxn>
                <a:cxn ang="0">
                  <a:pos x="8" y="58"/>
                </a:cxn>
                <a:cxn ang="0">
                  <a:pos x="28" y="90"/>
                </a:cxn>
              </a:cxnLst>
              <a:rect l="0" t="0" r="r" b="b"/>
              <a:pathLst>
                <a:path w="718" h="526">
                  <a:moveTo>
                    <a:pt x="28" y="90"/>
                  </a:moveTo>
                  <a:lnTo>
                    <a:pt x="38" y="90"/>
                  </a:lnTo>
                  <a:lnTo>
                    <a:pt x="40" y="102"/>
                  </a:lnTo>
                  <a:lnTo>
                    <a:pt x="40" y="114"/>
                  </a:lnTo>
                  <a:lnTo>
                    <a:pt x="50" y="124"/>
                  </a:lnTo>
                  <a:lnTo>
                    <a:pt x="58" y="124"/>
                  </a:lnTo>
                  <a:lnTo>
                    <a:pt x="76" y="110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2" y="98"/>
                  </a:lnTo>
                  <a:lnTo>
                    <a:pt x="120" y="96"/>
                  </a:lnTo>
                  <a:lnTo>
                    <a:pt x="130" y="96"/>
                  </a:lnTo>
                  <a:lnTo>
                    <a:pt x="120" y="108"/>
                  </a:lnTo>
                  <a:lnTo>
                    <a:pt x="112" y="108"/>
                  </a:lnTo>
                  <a:lnTo>
                    <a:pt x="104" y="108"/>
                  </a:lnTo>
                  <a:lnTo>
                    <a:pt x="112" y="120"/>
                  </a:lnTo>
                  <a:lnTo>
                    <a:pt x="122" y="118"/>
                  </a:lnTo>
                  <a:lnTo>
                    <a:pt x="140" y="118"/>
                  </a:lnTo>
                  <a:lnTo>
                    <a:pt x="150" y="116"/>
                  </a:lnTo>
                  <a:lnTo>
                    <a:pt x="168" y="128"/>
                  </a:lnTo>
                  <a:lnTo>
                    <a:pt x="176" y="126"/>
                  </a:lnTo>
                  <a:lnTo>
                    <a:pt x="196" y="136"/>
                  </a:lnTo>
                  <a:lnTo>
                    <a:pt x="196" y="148"/>
                  </a:lnTo>
                  <a:lnTo>
                    <a:pt x="206" y="160"/>
                  </a:lnTo>
                  <a:lnTo>
                    <a:pt x="216" y="170"/>
                  </a:lnTo>
                  <a:lnTo>
                    <a:pt x="224" y="158"/>
                  </a:lnTo>
                  <a:lnTo>
                    <a:pt x="224" y="168"/>
                  </a:lnTo>
                  <a:lnTo>
                    <a:pt x="234" y="168"/>
                  </a:lnTo>
                  <a:lnTo>
                    <a:pt x="234" y="158"/>
                  </a:lnTo>
                  <a:lnTo>
                    <a:pt x="252" y="156"/>
                  </a:lnTo>
                  <a:lnTo>
                    <a:pt x="260" y="144"/>
                  </a:lnTo>
                  <a:lnTo>
                    <a:pt x="268" y="144"/>
                  </a:lnTo>
                  <a:lnTo>
                    <a:pt x="278" y="142"/>
                  </a:lnTo>
                  <a:lnTo>
                    <a:pt x="286" y="130"/>
                  </a:lnTo>
                  <a:lnTo>
                    <a:pt x="284" y="118"/>
                  </a:lnTo>
                  <a:lnTo>
                    <a:pt x="294" y="106"/>
                  </a:lnTo>
                  <a:lnTo>
                    <a:pt x="302" y="106"/>
                  </a:lnTo>
                  <a:lnTo>
                    <a:pt x="310" y="104"/>
                  </a:lnTo>
                  <a:lnTo>
                    <a:pt x="322" y="116"/>
                  </a:lnTo>
                  <a:lnTo>
                    <a:pt x="330" y="116"/>
                  </a:lnTo>
                  <a:lnTo>
                    <a:pt x="340" y="114"/>
                  </a:lnTo>
                  <a:lnTo>
                    <a:pt x="340" y="126"/>
                  </a:lnTo>
                  <a:lnTo>
                    <a:pt x="350" y="126"/>
                  </a:lnTo>
                  <a:lnTo>
                    <a:pt x="358" y="136"/>
                  </a:lnTo>
                  <a:lnTo>
                    <a:pt x="368" y="136"/>
                  </a:lnTo>
                  <a:lnTo>
                    <a:pt x="370" y="148"/>
                  </a:lnTo>
                  <a:lnTo>
                    <a:pt x="378" y="158"/>
                  </a:lnTo>
                  <a:lnTo>
                    <a:pt x="388" y="158"/>
                  </a:lnTo>
                  <a:lnTo>
                    <a:pt x="388" y="168"/>
                  </a:lnTo>
                  <a:lnTo>
                    <a:pt x="398" y="168"/>
                  </a:lnTo>
                  <a:lnTo>
                    <a:pt x="416" y="166"/>
                  </a:lnTo>
                  <a:lnTo>
                    <a:pt x="416" y="178"/>
                  </a:lnTo>
                  <a:lnTo>
                    <a:pt x="426" y="178"/>
                  </a:lnTo>
                  <a:lnTo>
                    <a:pt x="434" y="190"/>
                  </a:lnTo>
                  <a:lnTo>
                    <a:pt x="446" y="200"/>
                  </a:lnTo>
                  <a:lnTo>
                    <a:pt x="456" y="212"/>
                  </a:lnTo>
                  <a:lnTo>
                    <a:pt x="456" y="222"/>
                  </a:lnTo>
                  <a:lnTo>
                    <a:pt x="448" y="234"/>
                  </a:lnTo>
                  <a:lnTo>
                    <a:pt x="448" y="246"/>
                  </a:lnTo>
                  <a:lnTo>
                    <a:pt x="450" y="258"/>
                  </a:lnTo>
                  <a:lnTo>
                    <a:pt x="442" y="282"/>
                  </a:lnTo>
                  <a:lnTo>
                    <a:pt x="442" y="294"/>
                  </a:lnTo>
                  <a:lnTo>
                    <a:pt x="444" y="316"/>
                  </a:lnTo>
                  <a:lnTo>
                    <a:pt x="454" y="316"/>
                  </a:lnTo>
                  <a:lnTo>
                    <a:pt x="454" y="328"/>
                  </a:lnTo>
                  <a:lnTo>
                    <a:pt x="464" y="338"/>
                  </a:lnTo>
                  <a:lnTo>
                    <a:pt x="474" y="338"/>
                  </a:lnTo>
                  <a:lnTo>
                    <a:pt x="474" y="350"/>
                  </a:lnTo>
                  <a:lnTo>
                    <a:pt x="476" y="362"/>
                  </a:lnTo>
                  <a:lnTo>
                    <a:pt x="484" y="372"/>
                  </a:lnTo>
                  <a:lnTo>
                    <a:pt x="496" y="382"/>
                  </a:lnTo>
                  <a:lnTo>
                    <a:pt x="504" y="394"/>
                  </a:lnTo>
                  <a:lnTo>
                    <a:pt x="496" y="406"/>
                  </a:lnTo>
                  <a:lnTo>
                    <a:pt x="498" y="418"/>
                  </a:lnTo>
                  <a:lnTo>
                    <a:pt x="516" y="416"/>
                  </a:lnTo>
                  <a:lnTo>
                    <a:pt x="526" y="416"/>
                  </a:lnTo>
                  <a:lnTo>
                    <a:pt x="526" y="428"/>
                  </a:lnTo>
                  <a:lnTo>
                    <a:pt x="536" y="438"/>
                  </a:lnTo>
                  <a:lnTo>
                    <a:pt x="544" y="438"/>
                  </a:lnTo>
                  <a:lnTo>
                    <a:pt x="546" y="448"/>
                  </a:lnTo>
                  <a:lnTo>
                    <a:pt x="554" y="448"/>
                  </a:lnTo>
                  <a:lnTo>
                    <a:pt x="556" y="460"/>
                  </a:lnTo>
                  <a:lnTo>
                    <a:pt x="564" y="460"/>
                  </a:lnTo>
                  <a:lnTo>
                    <a:pt x="574" y="458"/>
                  </a:lnTo>
                  <a:lnTo>
                    <a:pt x="574" y="470"/>
                  </a:lnTo>
                  <a:lnTo>
                    <a:pt x="584" y="470"/>
                  </a:lnTo>
                  <a:lnTo>
                    <a:pt x="592" y="470"/>
                  </a:lnTo>
                  <a:lnTo>
                    <a:pt x="602" y="468"/>
                  </a:lnTo>
                  <a:lnTo>
                    <a:pt x="602" y="480"/>
                  </a:lnTo>
                  <a:lnTo>
                    <a:pt x="612" y="480"/>
                  </a:lnTo>
                  <a:lnTo>
                    <a:pt x="620" y="490"/>
                  </a:lnTo>
                  <a:lnTo>
                    <a:pt x="622" y="502"/>
                  </a:lnTo>
                  <a:lnTo>
                    <a:pt x="622" y="512"/>
                  </a:lnTo>
                  <a:lnTo>
                    <a:pt x="624" y="526"/>
                  </a:lnTo>
                  <a:lnTo>
                    <a:pt x="632" y="524"/>
                  </a:lnTo>
                  <a:lnTo>
                    <a:pt x="632" y="512"/>
                  </a:lnTo>
                  <a:lnTo>
                    <a:pt x="632" y="524"/>
                  </a:lnTo>
                  <a:lnTo>
                    <a:pt x="642" y="524"/>
                  </a:lnTo>
                  <a:lnTo>
                    <a:pt x="650" y="524"/>
                  </a:lnTo>
                  <a:lnTo>
                    <a:pt x="660" y="522"/>
                  </a:lnTo>
                  <a:lnTo>
                    <a:pt x="676" y="508"/>
                  </a:lnTo>
                  <a:lnTo>
                    <a:pt x="684" y="498"/>
                  </a:lnTo>
                  <a:lnTo>
                    <a:pt x="704" y="496"/>
                  </a:lnTo>
                  <a:lnTo>
                    <a:pt x="702" y="484"/>
                  </a:lnTo>
                  <a:lnTo>
                    <a:pt x="692" y="474"/>
                  </a:lnTo>
                  <a:lnTo>
                    <a:pt x="700" y="462"/>
                  </a:lnTo>
                  <a:lnTo>
                    <a:pt x="708" y="448"/>
                  </a:lnTo>
                  <a:lnTo>
                    <a:pt x="718" y="436"/>
                  </a:lnTo>
                  <a:lnTo>
                    <a:pt x="716" y="424"/>
                  </a:lnTo>
                  <a:lnTo>
                    <a:pt x="706" y="414"/>
                  </a:lnTo>
                  <a:lnTo>
                    <a:pt x="706" y="402"/>
                  </a:lnTo>
                  <a:lnTo>
                    <a:pt x="704" y="390"/>
                  </a:lnTo>
                  <a:lnTo>
                    <a:pt x="704" y="380"/>
                  </a:lnTo>
                  <a:lnTo>
                    <a:pt x="702" y="368"/>
                  </a:lnTo>
                  <a:lnTo>
                    <a:pt x="702" y="356"/>
                  </a:lnTo>
                  <a:lnTo>
                    <a:pt x="692" y="346"/>
                  </a:lnTo>
                  <a:lnTo>
                    <a:pt x="690" y="322"/>
                  </a:lnTo>
                  <a:lnTo>
                    <a:pt x="682" y="322"/>
                  </a:lnTo>
                  <a:lnTo>
                    <a:pt x="672" y="324"/>
                  </a:lnTo>
                  <a:lnTo>
                    <a:pt x="670" y="312"/>
                  </a:lnTo>
                  <a:lnTo>
                    <a:pt x="662" y="300"/>
                  </a:lnTo>
                  <a:lnTo>
                    <a:pt x="660" y="290"/>
                  </a:lnTo>
                  <a:lnTo>
                    <a:pt x="650" y="278"/>
                  </a:lnTo>
                  <a:lnTo>
                    <a:pt x="650" y="266"/>
                  </a:lnTo>
                  <a:lnTo>
                    <a:pt x="650" y="254"/>
                  </a:lnTo>
                  <a:lnTo>
                    <a:pt x="640" y="254"/>
                  </a:lnTo>
                  <a:lnTo>
                    <a:pt x="630" y="244"/>
                  </a:lnTo>
                  <a:lnTo>
                    <a:pt x="620" y="234"/>
                  </a:lnTo>
                  <a:lnTo>
                    <a:pt x="618" y="210"/>
                  </a:lnTo>
                  <a:lnTo>
                    <a:pt x="618" y="200"/>
                  </a:lnTo>
                  <a:lnTo>
                    <a:pt x="616" y="188"/>
                  </a:lnTo>
                  <a:lnTo>
                    <a:pt x="608" y="188"/>
                  </a:lnTo>
                  <a:lnTo>
                    <a:pt x="606" y="176"/>
                  </a:lnTo>
                  <a:lnTo>
                    <a:pt x="596" y="166"/>
                  </a:lnTo>
                  <a:lnTo>
                    <a:pt x="588" y="154"/>
                  </a:lnTo>
                  <a:lnTo>
                    <a:pt x="578" y="144"/>
                  </a:lnTo>
                  <a:lnTo>
                    <a:pt x="576" y="132"/>
                  </a:lnTo>
                  <a:lnTo>
                    <a:pt x="566" y="122"/>
                  </a:lnTo>
                  <a:lnTo>
                    <a:pt x="558" y="122"/>
                  </a:lnTo>
                  <a:lnTo>
                    <a:pt x="556" y="110"/>
                  </a:lnTo>
                  <a:lnTo>
                    <a:pt x="546" y="100"/>
                  </a:lnTo>
                  <a:lnTo>
                    <a:pt x="536" y="88"/>
                  </a:lnTo>
                  <a:lnTo>
                    <a:pt x="536" y="76"/>
                  </a:lnTo>
                  <a:lnTo>
                    <a:pt x="526" y="66"/>
                  </a:lnTo>
                  <a:lnTo>
                    <a:pt x="516" y="54"/>
                  </a:lnTo>
                  <a:lnTo>
                    <a:pt x="514" y="30"/>
                  </a:lnTo>
                  <a:lnTo>
                    <a:pt x="514" y="20"/>
                  </a:lnTo>
                  <a:lnTo>
                    <a:pt x="514" y="8"/>
                  </a:lnTo>
                  <a:lnTo>
                    <a:pt x="504" y="8"/>
                  </a:lnTo>
                  <a:lnTo>
                    <a:pt x="496" y="10"/>
                  </a:lnTo>
                  <a:lnTo>
                    <a:pt x="486" y="10"/>
                  </a:lnTo>
                  <a:lnTo>
                    <a:pt x="476" y="0"/>
                  </a:lnTo>
                  <a:lnTo>
                    <a:pt x="468" y="0"/>
                  </a:lnTo>
                  <a:lnTo>
                    <a:pt x="458" y="12"/>
                  </a:lnTo>
                  <a:lnTo>
                    <a:pt x="458" y="24"/>
                  </a:lnTo>
                  <a:lnTo>
                    <a:pt x="468" y="24"/>
                  </a:lnTo>
                  <a:lnTo>
                    <a:pt x="478" y="34"/>
                  </a:lnTo>
                  <a:lnTo>
                    <a:pt x="470" y="46"/>
                  </a:lnTo>
                  <a:lnTo>
                    <a:pt x="462" y="58"/>
                  </a:lnTo>
                  <a:lnTo>
                    <a:pt x="442" y="36"/>
                  </a:lnTo>
                  <a:lnTo>
                    <a:pt x="434" y="36"/>
                  </a:lnTo>
                  <a:lnTo>
                    <a:pt x="424" y="38"/>
                  </a:lnTo>
                  <a:lnTo>
                    <a:pt x="216" y="52"/>
                  </a:lnTo>
                  <a:lnTo>
                    <a:pt x="214" y="30"/>
                  </a:lnTo>
                  <a:lnTo>
                    <a:pt x="206" y="30"/>
                  </a:lnTo>
                  <a:lnTo>
                    <a:pt x="134" y="48"/>
                  </a:lnTo>
                  <a:lnTo>
                    <a:pt x="44" y="54"/>
                  </a:lnTo>
                  <a:lnTo>
                    <a:pt x="8" y="58"/>
                  </a:lnTo>
                  <a:lnTo>
                    <a:pt x="0" y="80"/>
                  </a:lnTo>
                  <a:lnTo>
                    <a:pt x="20" y="92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6839F9C-2AA9-F11B-1694-51C3CD987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0682" y="4096054"/>
              <a:ext cx="752047" cy="570785"/>
            </a:xfrm>
            <a:custGeom>
              <a:avLst/>
              <a:gdLst/>
              <a:ahLst/>
              <a:cxnLst>
                <a:cxn ang="0">
                  <a:pos x="242" y="296"/>
                </a:cxn>
                <a:cxn ang="0">
                  <a:pos x="258" y="272"/>
                </a:cxn>
                <a:cxn ang="0">
                  <a:pos x="258" y="250"/>
                </a:cxn>
                <a:cxn ang="0">
                  <a:pos x="274" y="236"/>
                </a:cxn>
                <a:cxn ang="0">
                  <a:pos x="292" y="236"/>
                </a:cxn>
                <a:cxn ang="0">
                  <a:pos x="308" y="210"/>
                </a:cxn>
                <a:cxn ang="0">
                  <a:pos x="326" y="198"/>
                </a:cxn>
                <a:cxn ang="0">
                  <a:pos x="342" y="172"/>
                </a:cxn>
                <a:cxn ang="0">
                  <a:pos x="350" y="160"/>
                </a:cxn>
                <a:cxn ang="0">
                  <a:pos x="358" y="136"/>
                </a:cxn>
                <a:cxn ang="0">
                  <a:pos x="374" y="112"/>
                </a:cxn>
                <a:cxn ang="0">
                  <a:pos x="390" y="88"/>
                </a:cxn>
                <a:cxn ang="0">
                  <a:pos x="382" y="88"/>
                </a:cxn>
                <a:cxn ang="0">
                  <a:pos x="286" y="24"/>
                </a:cxn>
                <a:cxn ang="0">
                  <a:pos x="242" y="28"/>
                </a:cxn>
                <a:cxn ang="0">
                  <a:pos x="206" y="30"/>
                </a:cxn>
                <a:cxn ang="0">
                  <a:pos x="186" y="20"/>
                </a:cxn>
                <a:cxn ang="0">
                  <a:pos x="158" y="0"/>
                </a:cxn>
                <a:cxn ang="0">
                  <a:pos x="114" y="14"/>
                </a:cxn>
                <a:cxn ang="0">
                  <a:pos x="60" y="30"/>
                </a:cxn>
                <a:cxn ang="0">
                  <a:pos x="16" y="56"/>
                </a:cxn>
                <a:cxn ang="0">
                  <a:pos x="0" y="80"/>
                </a:cxn>
                <a:cxn ang="0">
                  <a:pos x="10" y="92"/>
                </a:cxn>
                <a:cxn ang="0">
                  <a:pos x="46" y="90"/>
                </a:cxn>
                <a:cxn ang="0">
                  <a:pos x="56" y="112"/>
                </a:cxn>
                <a:cxn ang="0">
                  <a:pos x="76" y="134"/>
                </a:cxn>
                <a:cxn ang="0">
                  <a:pos x="106" y="156"/>
                </a:cxn>
                <a:cxn ang="0">
                  <a:pos x="132" y="164"/>
                </a:cxn>
                <a:cxn ang="0">
                  <a:pos x="144" y="186"/>
                </a:cxn>
                <a:cxn ang="0">
                  <a:pos x="172" y="208"/>
                </a:cxn>
                <a:cxn ang="0">
                  <a:pos x="192" y="218"/>
                </a:cxn>
                <a:cxn ang="0">
                  <a:pos x="194" y="242"/>
                </a:cxn>
                <a:cxn ang="0">
                  <a:pos x="212" y="252"/>
                </a:cxn>
                <a:cxn ang="0">
                  <a:pos x="222" y="274"/>
                </a:cxn>
                <a:cxn ang="0">
                  <a:pos x="252" y="296"/>
                </a:cxn>
              </a:cxnLst>
              <a:rect l="0" t="0" r="r" b="b"/>
              <a:pathLst>
                <a:path w="390" h="296">
                  <a:moveTo>
                    <a:pt x="252" y="284"/>
                  </a:moveTo>
                  <a:lnTo>
                    <a:pt x="242" y="296"/>
                  </a:lnTo>
                  <a:lnTo>
                    <a:pt x="252" y="284"/>
                  </a:lnTo>
                  <a:lnTo>
                    <a:pt x="258" y="272"/>
                  </a:lnTo>
                  <a:lnTo>
                    <a:pt x="258" y="260"/>
                  </a:lnTo>
                  <a:lnTo>
                    <a:pt x="258" y="250"/>
                  </a:lnTo>
                  <a:lnTo>
                    <a:pt x="266" y="248"/>
                  </a:lnTo>
                  <a:lnTo>
                    <a:pt x="274" y="236"/>
                  </a:lnTo>
                  <a:lnTo>
                    <a:pt x="284" y="236"/>
                  </a:lnTo>
                  <a:lnTo>
                    <a:pt x="292" y="236"/>
                  </a:lnTo>
                  <a:lnTo>
                    <a:pt x="300" y="224"/>
                  </a:lnTo>
                  <a:lnTo>
                    <a:pt x="308" y="210"/>
                  </a:lnTo>
                  <a:lnTo>
                    <a:pt x="318" y="210"/>
                  </a:lnTo>
                  <a:lnTo>
                    <a:pt x="326" y="198"/>
                  </a:lnTo>
                  <a:lnTo>
                    <a:pt x="334" y="184"/>
                  </a:lnTo>
                  <a:lnTo>
                    <a:pt x="342" y="172"/>
                  </a:lnTo>
                  <a:lnTo>
                    <a:pt x="352" y="172"/>
                  </a:lnTo>
                  <a:lnTo>
                    <a:pt x="350" y="160"/>
                  </a:lnTo>
                  <a:lnTo>
                    <a:pt x="358" y="148"/>
                  </a:lnTo>
                  <a:lnTo>
                    <a:pt x="358" y="136"/>
                  </a:lnTo>
                  <a:lnTo>
                    <a:pt x="366" y="124"/>
                  </a:lnTo>
                  <a:lnTo>
                    <a:pt x="374" y="112"/>
                  </a:lnTo>
                  <a:lnTo>
                    <a:pt x="382" y="100"/>
                  </a:lnTo>
                  <a:lnTo>
                    <a:pt x="390" y="88"/>
                  </a:lnTo>
                  <a:lnTo>
                    <a:pt x="390" y="100"/>
                  </a:lnTo>
                  <a:lnTo>
                    <a:pt x="382" y="88"/>
                  </a:lnTo>
                  <a:lnTo>
                    <a:pt x="304" y="34"/>
                  </a:lnTo>
                  <a:lnTo>
                    <a:pt x="286" y="24"/>
                  </a:lnTo>
                  <a:lnTo>
                    <a:pt x="276" y="14"/>
                  </a:lnTo>
                  <a:lnTo>
                    <a:pt x="242" y="28"/>
                  </a:lnTo>
                  <a:lnTo>
                    <a:pt x="222" y="30"/>
                  </a:lnTo>
                  <a:lnTo>
                    <a:pt x="206" y="30"/>
                  </a:lnTo>
                  <a:lnTo>
                    <a:pt x="196" y="32"/>
                  </a:lnTo>
                  <a:lnTo>
                    <a:pt x="186" y="20"/>
                  </a:lnTo>
                  <a:lnTo>
                    <a:pt x="186" y="10"/>
                  </a:lnTo>
                  <a:lnTo>
                    <a:pt x="158" y="0"/>
                  </a:lnTo>
                  <a:lnTo>
                    <a:pt x="138" y="2"/>
                  </a:lnTo>
                  <a:lnTo>
                    <a:pt x="114" y="14"/>
                  </a:lnTo>
                  <a:lnTo>
                    <a:pt x="86" y="16"/>
                  </a:lnTo>
                  <a:lnTo>
                    <a:pt x="60" y="30"/>
                  </a:lnTo>
                  <a:lnTo>
                    <a:pt x="34" y="44"/>
                  </a:lnTo>
                  <a:lnTo>
                    <a:pt x="16" y="56"/>
                  </a:lnTo>
                  <a:lnTo>
                    <a:pt x="8" y="68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10" y="92"/>
                  </a:lnTo>
                  <a:lnTo>
                    <a:pt x="28" y="90"/>
                  </a:lnTo>
                  <a:lnTo>
                    <a:pt x="46" y="90"/>
                  </a:lnTo>
                  <a:lnTo>
                    <a:pt x="56" y="100"/>
                  </a:lnTo>
                  <a:lnTo>
                    <a:pt x="56" y="112"/>
                  </a:lnTo>
                  <a:lnTo>
                    <a:pt x="66" y="124"/>
                  </a:lnTo>
                  <a:lnTo>
                    <a:pt x="76" y="134"/>
                  </a:lnTo>
                  <a:lnTo>
                    <a:pt x="96" y="144"/>
                  </a:lnTo>
                  <a:lnTo>
                    <a:pt x="106" y="156"/>
                  </a:lnTo>
                  <a:lnTo>
                    <a:pt x="114" y="166"/>
                  </a:lnTo>
                  <a:lnTo>
                    <a:pt x="132" y="164"/>
                  </a:lnTo>
                  <a:lnTo>
                    <a:pt x="134" y="176"/>
                  </a:lnTo>
                  <a:lnTo>
                    <a:pt x="144" y="186"/>
                  </a:lnTo>
                  <a:lnTo>
                    <a:pt x="162" y="198"/>
                  </a:lnTo>
                  <a:lnTo>
                    <a:pt x="172" y="208"/>
                  </a:lnTo>
                  <a:lnTo>
                    <a:pt x="182" y="208"/>
                  </a:lnTo>
                  <a:lnTo>
                    <a:pt x="192" y="218"/>
                  </a:lnTo>
                  <a:lnTo>
                    <a:pt x="192" y="232"/>
                  </a:lnTo>
                  <a:lnTo>
                    <a:pt x="194" y="242"/>
                  </a:lnTo>
                  <a:lnTo>
                    <a:pt x="204" y="254"/>
                  </a:lnTo>
                  <a:lnTo>
                    <a:pt x="212" y="252"/>
                  </a:lnTo>
                  <a:lnTo>
                    <a:pt x="222" y="264"/>
                  </a:lnTo>
                  <a:lnTo>
                    <a:pt x="222" y="274"/>
                  </a:lnTo>
                  <a:lnTo>
                    <a:pt x="224" y="286"/>
                  </a:lnTo>
                  <a:lnTo>
                    <a:pt x="252" y="296"/>
                  </a:lnTo>
                  <a:lnTo>
                    <a:pt x="252" y="284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AF60B51-70C4-A6E7-5987-171F80A9D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010" y="4204040"/>
              <a:ext cx="817610" cy="809897"/>
            </a:xfrm>
            <a:custGeom>
              <a:avLst/>
              <a:gdLst/>
              <a:ahLst/>
              <a:cxnLst>
                <a:cxn ang="0">
                  <a:pos x="46" y="174"/>
                </a:cxn>
                <a:cxn ang="0">
                  <a:pos x="58" y="210"/>
                </a:cxn>
                <a:cxn ang="0">
                  <a:pos x="80" y="254"/>
                </a:cxn>
                <a:cxn ang="0">
                  <a:pos x="74" y="288"/>
                </a:cxn>
                <a:cxn ang="0">
                  <a:pos x="76" y="324"/>
                </a:cxn>
                <a:cxn ang="0">
                  <a:pos x="88" y="370"/>
                </a:cxn>
                <a:cxn ang="0">
                  <a:pos x="98" y="392"/>
                </a:cxn>
                <a:cxn ang="0">
                  <a:pos x="308" y="400"/>
                </a:cxn>
                <a:cxn ang="0">
                  <a:pos x="326" y="398"/>
                </a:cxn>
                <a:cxn ang="0">
                  <a:pos x="354" y="408"/>
                </a:cxn>
                <a:cxn ang="0">
                  <a:pos x="352" y="386"/>
                </a:cxn>
                <a:cxn ang="0">
                  <a:pos x="342" y="374"/>
                </a:cxn>
                <a:cxn ang="0">
                  <a:pos x="360" y="362"/>
                </a:cxn>
                <a:cxn ang="0">
                  <a:pos x="380" y="372"/>
                </a:cxn>
                <a:cxn ang="0">
                  <a:pos x="398" y="370"/>
                </a:cxn>
                <a:cxn ang="0">
                  <a:pos x="396" y="348"/>
                </a:cxn>
                <a:cxn ang="0">
                  <a:pos x="404" y="336"/>
                </a:cxn>
                <a:cxn ang="0">
                  <a:pos x="400" y="300"/>
                </a:cxn>
                <a:cxn ang="0">
                  <a:pos x="400" y="276"/>
                </a:cxn>
                <a:cxn ang="0">
                  <a:pos x="416" y="264"/>
                </a:cxn>
                <a:cxn ang="0">
                  <a:pos x="424" y="240"/>
                </a:cxn>
                <a:cxn ang="0">
                  <a:pos x="394" y="218"/>
                </a:cxn>
                <a:cxn ang="0">
                  <a:pos x="384" y="196"/>
                </a:cxn>
                <a:cxn ang="0">
                  <a:pos x="366" y="186"/>
                </a:cxn>
                <a:cxn ang="0">
                  <a:pos x="364" y="162"/>
                </a:cxn>
                <a:cxn ang="0">
                  <a:pos x="344" y="152"/>
                </a:cxn>
                <a:cxn ang="0">
                  <a:pos x="316" y="130"/>
                </a:cxn>
                <a:cxn ang="0">
                  <a:pos x="304" y="108"/>
                </a:cxn>
                <a:cxn ang="0">
                  <a:pos x="278" y="100"/>
                </a:cxn>
                <a:cxn ang="0">
                  <a:pos x="248" y="78"/>
                </a:cxn>
                <a:cxn ang="0">
                  <a:pos x="228" y="56"/>
                </a:cxn>
                <a:cxn ang="0">
                  <a:pos x="218" y="34"/>
                </a:cxn>
                <a:cxn ang="0">
                  <a:pos x="182" y="36"/>
                </a:cxn>
                <a:cxn ang="0">
                  <a:pos x="172" y="24"/>
                </a:cxn>
                <a:cxn ang="0">
                  <a:pos x="188" y="0"/>
                </a:cxn>
                <a:cxn ang="0">
                  <a:pos x="98" y="6"/>
                </a:cxn>
                <a:cxn ang="0">
                  <a:pos x="0" y="26"/>
                </a:cxn>
              </a:cxnLst>
              <a:rect l="0" t="0" r="r" b="b"/>
              <a:pathLst>
                <a:path w="424" h="420">
                  <a:moveTo>
                    <a:pt x="0" y="38"/>
                  </a:moveTo>
                  <a:lnTo>
                    <a:pt x="46" y="174"/>
                  </a:lnTo>
                  <a:lnTo>
                    <a:pt x="66" y="196"/>
                  </a:lnTo>
                  <a:lnTo>
                    <a:pt x="58" y="210"/>
                  </a:lnTo>
                  <a:lnTo>
                    <a:pt x="60" y="232"/>
                  </a:lnTo>
                  <a:lnTo>
                    <a:pt x="80" y="254"/>
                  </a:lnTo>
                  <a:lnTo>
                    <a:pt x="82" y="276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76" y="324"/>
                  </a:lnTo>
                  <a:lnTo>
                    <a:pt x="86" y="334"/>
                  </a:lnTo>
                  <a:lnTo>
                    <a:pt x="88" y="370"/>
                  </a:lnTo>
                  <a:lnTo>
                    <a:pt x="90" y="392"/>
                  </a:lnTo>
                  <a:lnTo>
                    <a:pt x="98" y="392"/>
                  </a:lnTo>
                  <a:lnTo>
                    <a:pt x="100" y="414"/>
                  </a:lnTo>
                  <a:lnTo>
                    <a:pt x="308" y="400"/>
                  </a:lnTo>
                  <a:lnTo>
                    <a:pt x="318" y="398"/>
                  </a:lnTo>
                  <a:lnTo>
                    <a:pt x="326" y="398"/>
                  </a:lnTo>
                  <a:lnTo>
                    <a:pt x="346" y="420"/>
                  </a:lnTo>
                  <a:lnTo>
                    <a:pt x="354" y="408"/>
                  </a:lnTo>
                  <a:lnTo>
                    <a:pt x="362" y="396"/>
                  </a:lnTo>
                  <a:lnTo>
                    <a:pt x="352" y="386"/>
                  </a:lnTo>
                  <a:lnTo>
                    <a:pt x="342" y="386"/>
                  </a:lnTo>
                  <a:lnTo>
                    <a:pt x="342" y="374"/>
                  </a:lnTo>
                  <a:lnTo>
                    <a:pt x="352" y="362"/>
                  </a:lnTo>
                  <a:lnTo>
                    <a:pt x="360" y="362"/>
                  </a:lnTo>
                  <a:lnTo>
                    <a:pt x="370" y="372"/>
                  </a:lnTo>
                  <a:lnTo>
                    <a:pt x="380" y="372"/>
                  </a:lnTo>
                  <a:lnTo>
                    <a:pt x="388" y="370"/>
                  </a:lnTo>
                  <a:lnTo>
                    <a:pt x="398" y="370"/>
                  </a:lnTo>
                  <a:lnTo>
                    <a:pt x="406" y="358"/>
                  </a:lnTo>
                  <a:lnTo>
                    <a:pt x="396" y="348"/>
                  </a:lnTo>
                  <a:lnTo>
                    <a:pt x="394" y="336"/>
                  </a:lnTo>
                  <a:lnTo>
                    <a:pt x="404" y="336"/>
                  </a:lnTo>
                  <a:lnTo>
                    <a:pt x="402" y="324"/>
                  </a:lnTo>
                  <a:lnTo>
                    <a:pt x="400" y="300"/>
                  </a:lnTo>
                  <a:lnTo>
                    <a:pt x="400" y="288"/>
                  </a:lnTo>
                  <a:lnTo>
                    <a:pt x="400" y="276"/>
                  </a:lnTo>
                  <a:lnTo>
                    <a:pt x="408" y="276"/>
                  </a:lnTo>
                  <a:lnTo>
                    <a:pt x="416" y="264"/>
                  </a:lnTo>
                  <a:lnTo>
                    <a:pt x="424" y="252"/>
                  </a:lnTo>
                  <a:lnTo>
                    <a:pt x="424" y="240"/>
                  </a:lnTo>
                  <a:lnTo>
                    <a:pt x="396" y="230"/>
                  </a:lnTo>
                  <a:lnTo>
                    <a:pt x="394" y="218"/>
                  </a:lnTo>
                  <a:lnTo>
                    <a:pt x="394" y="208"/>
                  </a:lnTo>
                  <a:lnTo>
                    <a:pt x="384" y="196"/>
                  </a:lnTo>
                  <a:lnTo>
                    <a:pt x="376" y="198"/>
                  </a:lnTo>
                  <a:lnTo>
                    <a:pt x="366" y="186"/>
                  </a:lnTo>
                  <a:lnTo>
                    <a:pt x="364" y="176"/>
                  </a:lnTo>
                  <a:lnTo>
                    <a:pt x="364" y="162"/>
                  </a:lnTo>
                  <a:lnTo>
                    <a:pt x="354" y="152"/>
                  </a:lnTo>
                  <a:lnTo>
                    <a:pt x="344" y="152"/>
                  </a:lnTo>
                  <a:lnTo>
                    <a:pt x="334" y="142"/>
                  </a:lnTo>
                  <a:lnTo>
                    <a:pt x="316" y="130"/>
                  </a:lnTo>
                  <a:lnTo>
                    <a:pt x="306" y="120"/>
                  </a:lnTo>
                  <a:lnTo>
                    <a:pt x="304" y="108"/>
                  </a:lnTo>
                  <a:lnTo>
                    <a:pt x="286" y="110"/>
                  </a:lnTo>
                  <a:lnTo>
                    <a:pt x="278" y="100"/>
                  </a:lnTo>
                  <a:lnTo>
                    <a:pt x="268" y="88"/>
                  </a:lnTo>
                  <a:lnTo>
                    <a:pt x="248" y="78"/>
                  </a:lnTo>
                  <a:lnTo>
                    <a:pt x="238" y="68"/>
                  </a:lnTo>
                  <a:lnTo>
                    <a:pt x="228" y="56"/>
                  </a:lnTo>
                  <a:lnTo>
                    <a:pt x="228" y="44"/>
                  </a:lnTo>
                  <a:lnTo>
                    <a:pt x="218" y="34"/>
                  </a:lnTo>
                  <a:lnTo>
                    <a:pt x="200" y="34"/>
                  </a:lnTo>
                  <a:lnTo>
                    <a:pt x="182" y="36"/>
                  </a:lnTo>
                  <a:lnTo>
                    <a:pt x="174" y="36"/>
                  </a:lnTo>
                  <a:lnTo>
                    <a:pt x="172" y="24"/>
                  </a:lnTo>
                  <a:lnTo>
                    <a:pt x="180" y="12"/>
                  </a:lnTo>
                  <a:lnTo>
                    <a:pt x="188" y="0"/>
                  </a:lnTo>
                  <a:lnTo>
                    <a:pt x="180" y="0"/>
                  </a:lnTo>
                  <a:lnTo>
                    <a:pt x="98" y="6"/>
                  </a:lnTo>
                  <a:lnTo>
                    <a:pt x="98" y="18"/>
                  </a:lnTo>
                  <a:lnTo>
                    <a:pt x="0" y="26"/>
                  </a:lnTo>
                  <a:lnTo>
                    <a:pt x="0" y="38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30FABBF-B4F9-C6C0-FE96-60460B29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484" y="4277317"/>
              <a:ext cx="536075" cy="898600"/>
            </a:xfrm>
            <a:custGeom>
              <a:avLst/>
              <a:gdLst/>
              <a:ahLst/>
              <a:cxnLst>
                <a:cxn ang="0">
                  <a:pos x="110" y="414"/>
                </a:cxn>
                <a:cxn ang="0">
                  <a:pos x="102" y="426"/>
                </a:cxn>
                <a:cxn ang="0">
                  <a:pos x="102" y="438"/>
                </a:cxn>
                <a:cxn ang="0">
                  <a:pos x="94" y="450"/>
                </a:cxn>
                <a:cxn ang="0">
                  <a:pos x="86" y="450"/>
                </a:cxn>
                <a:cxn ang="0">
                  <a:pos x="76" y="452"/>
                </a:cxn>
                <a:cxn ang="0">
                  <a:pos x="78" y="462"/>
                </a:cxn>
                <a:cxn ang="0">
                  <a:pos x="68" y="464"/>
                </a:cxn>
                <a:cxn ang="0">
                  <a:pos x="58" y="464"/>
                </a:cxn>
                <a:cxn ang="0">
                  <a:pos x="42" y="466"/>
                </a:cxn>
                <a:cxn ang="0">
                  <a:pos x="22" y="466"/>
                </a:cxn>
                <a:cxn ang="0">
                  <a:pos x="12" y="458"/>
                </a:cxn>
                <a:cxn ang="0">
                  <a:pos x="14" y="45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2" y="24"/>
                </a:cxn>
                <a:cxn ang="0">
                  <a:pos x="84" y="16"/>
                </a:cxn>
                <a:cxn ang="0">
                  <a:pos x="146" y="8"/>
                </a:cxn>
                <a:cxn ang="0">
                  <a:pos x="188" y="0"/>
                </a:cxn>
                <a:cxn ang="0">
                  <a:pos x="188" y="0"/>
                </a:cxn>
                <a:cxn ang="0">
                  <a:pos x="234" y="136"/>
                </a:cxn>
                <a:cxn ang="0">
                  <a:pos x="254" y="158"/>
                </a:cxn>
                <a:cxn ang="0">
                  <a:pos x="246" y="172"/>
                </a:cxn>
                <a:cxn ang="0">
                  <a:pos x="248" y="194"/>
                </a:cxn>
                <a:cxn ang="0">
                  <a:pos x="268" y="216"/>
                </a:cxn>
                <a:cxn ang="0">
                  <a:pos x="270" y="238"/>
                </a:cxn>
                <a:cxn ang="0">
                  <a:pos x="262" y="250"/>
                </a:cxn>
                <a:cxn ang="0">
                  <a:pos x="262" y="262"/>
                </a:cxn>
                <a:cxn ang="0">
                  <a:pos x="264" y="286"/>
                </a:cxn>
                <a:cxn ang="0">
                  <a:pos x="274" y="296"/>
                </a:cxn>
                <a:cxn ang="0">
                  <a:pos x="276" y="332"/>
                </a:cxn>
                <a:cxn ang="0">
                  <a:pos x="278" y="354"/>
                </a:cxn>
                <a:cxn ang="0">
                  <a:pos x="206" y="372"/>
                </a:cxn>
                <a:cxn ang="0">
                  <a:pos x="116" y="378"/>
                </a:cxn>
                <a:cxn ang="0">
                  <a:pos x="80" y="382"/>
                </a:cxn>
                <a:cxn ang="0">
                  <a:pos x="72" y="404"/>
                </a:cxn>
                <a:cxn ang="0">
                  <a:pos x="92" y="416"/>
                </a:cxn>
                <a:cxn ang="0">
                  <a:pos x="110" y="414"/>
                </a:cxn>
              </a:cxnLst>
              <a:rect l="0" t="0" r="r" b="b"/>
              <a:pathLst>
                <a:path w="278" h="466">
                  <a:moveTo>
                    <a:pt x="110" y="414"/>
                  </a:moveTo>
                  <a:lnTo>
                    <a:pt x="102" y="426"/>
                  </a:lnTo>
                  <a:lnTo>
                    <a:pt x="102" y="438"/>
                  </a:lnTo>
                  <a:lnTo>
                    <a:pt x="94" y="450"/>
                  </a:lnTo>
                  <a:lnTo>
                    <a:pt x="86" y="450"/>
                  </a:lnTo>
                  <a:lnTo>
                    <a:pt x="76" y="452"/>
                  </a:lnTo>
                  <a:lnTo>
                    <a:pt x="78" y="462"/>
                  </a:lnTo>
                  <a:lnTo>
                    <a:pt x="68" y="464"/>
                  </a:lnTo>
                  <a:lnTo>
                    <a:pt x="58" y="464"/>
                  </a:lnTo>
                  <a:lnTo>
                    <a:pt x="42" y="466"/>
                  </a:lnTo>
                  <a:lnTo>
                    <a:pt x="22" y="466"/>
                  </a:lnTo>
                  <a:lnTo>
                    <a:pt x="12" y="458"/>
                  </a:lnTo>
                  <a:lnTo>
                    <a:pt x="14" y="45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2" y="24"/>
                  </a:lnTo>
                  <a:lnTo>
                    <a:pt x="84" y="16"/>
                  </a:lnTo>
                  <a:lnTo>
                    <a:pt x="146" y="8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234" y="136"/>
                  </a:lnTo>
                  <a:lnTo>
                    <a:pt x="254" y="158"/>
                  </a:lnTo>
                  <a:lnTo>
                    <a:pt x="246" y="172"/>
                  </a:lnTo>
                  <a:lnTo>
                    <a:pt x="248" y="194"/>
                  </a:lnTo>
                  <a:lnTo>
                    <a:pt x="268" y="216"/>
                  </a:lnTo>
                  <a:lnTo>
                    <a:pt x="270" y="238"/>
                  </a:lnTo>
                  <a:lnTo>
                    <a:pt x="262" y="250"/>
                  </a:lnTo>
                  <a:lnTo>
                    <a:pt x="262" y="262"/>
                  </a:lnTo>
                  <a:lnTo>
                    <a:pt x="264" y="286"/>
                  </a:lnTo>
                  <a:lnTo>
                    <a:pt x="274" y="296"/>
                  </a:lnTo>
                  <a:lnTo>
                    <a:pt x="276" y="332"/>
                  </a:lnTo>
                  <a:lnTo>
                    <a:pt x="278" y="354"/>
                  </a:lnTo>
                  <a:lnTo>
                    <a:pt x="206" y="372"/>
                  </a:lnTo>
                  <a:lnTo>
                    <a:pt x="116" y="378"/>
                  </a:lnTo>
                  <a:lnTo>
                    <a:pt x="80" y="382"/>
                  </a:lnTo>
                  <a:lnTo>
                    <a:pt x="72" y="404"/>
                  </a:lnTo>
                  <a:lnTo>
                    <a:pt x="92" y="416"/>
                  </a:lnTo>
                  <a:lnTo>
                    <a:pt x="110" y="41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8FC6CB4-A2B7-2E0C-F681-AAF7C6418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5973" y="4327453"/>
              <a:ext cx="497508" cy="883173"/>
            </a:xfrm>
            <a:custGeom>
              <a:avLst/>
              <a:gdLst/>
              <a:ahLst/>
              <a:cxnLst>
                <a:cxn ang="0">
                  <a:pos x="82" y="12"/>
                </a:cxn>
                <a:cxn ang="0">
                  <a:pos x="72" y="12"/>
                </a:cxn>
                <a:cxn ang="0">
                  <a:pos x="64" y="24"/>
                </a:cxn>
                <a:cxn ang="0">
                  <a:pos x="64" y="48"/>
                </a:cxn>
                <a:cxn ang="0">
                  <a:pos x="66" y="60"/>
                </a:cxn>
                <a:cxn ang="0">
                  <a:pos x="58" y="72"/>
                </a:cxn>
                <a:cxn ang="0">
                  <a:pos x="50" y="72"/>
                </a:cxn>
                <a:cxn ang="0">
                  <a:pos x="32" y="84"/>
                </a:cxn>
                <a:cxn ang="0">
                  <a:pos x="32" y="96"/>
                </a:cxn>
                <a:cxn ang="0">
                  <a:pos x="26" y="120"/>
                </a:cxn>
                <a:cxn ang="0">
                  <a:pos x="26" y="132"/>
                </a:cxn>
                <a:cxn ang="0">
                  <a:pos x="28" y="144"/>
                </a:cxn>
                <a:cxn ang="0">
                  <a:pos x="20" y="144"/>
                </a:cxn>
                <a:cxn ang="0">
                  <a:pos x="20" y="156"/>
                </a:cxn>
                <a:cxn ang="0">
                  <a:pos x="30" y="168"/>
                </a:cxn>
                <a:cxn ang="0">
                  <a:pos x="30" y="180"/>
                </a:cxn>
                <a:cxn ang="0">
                  <a:pos x="24" y="202"/>
                </a:cxn>
                <a:cxn ang="0">
                  <a:pos x="24" y="202"/>
                </a:cxn>
                <a:cxn ang="0">
                  <a:pos x="26" y="214"/>
                </a:cxn>
                <a:cxn ang="0">
                  <a:pos x="26" y="226"/>
                </a:cxn>
                <a:cxn ang="0">
                  <a:pos x="18" y="226"/>
                </a:cxn>
                <a:cxn ang="0">
                  <a:pos x="28" y="238"/>
                </a:cxn>
                <a:cxn ang="0">
                  <a:pos x="28" y="250"/>
                </a:cxn>
                <a:cxn ang="0">
                  <a:pos x="38" y="260"/>
                </a:cxn>
                <a:cxn ang="0">
                  <a:pos x="38" y="270"/>
                </a:cxn>
                <a:cxn ang="0">
                  <a:pos x="30" y="272"/>
                </a:cxn>
                <a:cxn ang="0">
                  <a:pos x="22" y="296"/>
                </a:cxn>
                <a:cxn ang="0">
                  <a:pos x="14" y="308"/>
                </a:cxn>
                <a:cxn ang="0">
                  <a:pos x="6" y="320"/>
                </a:cxn>
                <a:cxn ang="0">
                  <a:pos x="8" y="356"/>
                </a:cxn>
                <a:cxn ang="0">
                  <a:pos x="0" y="368"/>
                </a:cxn>
                <a:cxn ang="0">
                  <a:pos x="2" y="380"/>
                </a:cxn>
                <a:cxn ang="0">
                  <a:pos x="2" y="390"/>
                </a:cxn>
                <a:cxn ang="0">
                  <a:pos x="74" y="384"/>
                </a:cxn>
                <a:cxn ang="0">
                  <a:pos x="146" y="380"/>
                </a:cxn>
                <a:cxn ang="0">
                  <a:pos x="148" y="392"/>
                </a:cxn>
                <a:cxn ang="0">
                  <a:pos x="140" y="404"/>
                </a:cxn>
                <a:cxn ang="0">
                  <a:pos x="140" y="416"/>
                </a:cxn>
                <a:cxn ang="0">
                  <a:pos x="148" y="414"/>
                </a:cxn>
                <a:cxn ang="0">
                  <a:pos x="160" y="426"/>
                </a:cxn>
                <a:cxn ang="0">
                  <a:pos x="170" y="438"/>
                </a:cxn>
                <a:cxn ang="0">
                  <a:pos x="168" y="438"/>
                </a:cxn>
                <a:cxn ang="0">
                  <a:pos x="182" y="448"/>
                </a:cxn>
                <a:cxn ang="0">
                  <a:pos x="196" y="458"/>
                </a:cxn>
                <a:cxn ang="0">
                  <a:pos x="214" y="456"/>
                </a:cxn>
                <a:cxn ang="0">
                  <a:pos x="232" y="456"/>
                </a:cxn>
                <a:cxn ang="0">
                  <a:pos x="240" y="442"/>
                </a:cxn>
                <a:cxn ang="0">
                  <a:pos x="258" y="432"/>
                </a:cxn>
                <a:cxn ang="0">
                  <a:pos x="244" y="0"/>
                </a:cxn>
                <a:cxn ang="0">
                  <a:pos x="242" y="0"/>
                </a:cxn>
                <a:cxn ang="0">
                  <a:pos x="206" y="4"/>
                </a:cxn>
                <a:cxn ang="0">
                  <a:pos x="142" y="8"/>
                </a:cxn>
                <a:cxn ang="0">
                  <a:pos x="80" y="12"/>
                </a:cxn>
                <a:cxn ang="0">
                  <a:pos x="82" y="12"/>
                </a:cxn>
              </a:cxnLst>
              <a:rect l="0" t="0" r="r" b="b"/>
              <a:pathLst>
                <a:path w="258" h="458">
                  <a:moveTo>
                    <a:pt x="82" y="12"/>
                  </a:moveTo>
                  <a:lnTo>
                    <a:pt x="72" y="12"/>
                  </a:lnTo>
                  <a:lnTo>
                    <a:pt x="64" y="24"/>
                  </a:lnTo>
                  <a:lnTo>
                    <a:pt x="64" y="48"/>
                  </a:lnTo>
                  <a:lnTo>
                    <a:pt x="66" y="60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32" y="84"/>
                  </a:lnTo>
                  <a:lnTo>
                    <a:pt x="32" y="96"/>
                  </a:lnTo>
                  <a:lnTo>
                    <a:pt x="26" y="120"/>
                  </a:lnTo>
                  <a:lnTo>
                    <a:pt x="26" y="132"/>
                  </a:lnTo>
                  <a:lnTo>
                    <a:pt x="28" y="144"/>
                  </a:lnTo>
                  <a:lnTo>
                    <a:pt x="20" y="144"/>
                  </a:lnTo>
                  <a:lnTo>
                    <a:pt x="20" y="156"/>
                  </a:lnTo>
                  <a:lnTo>
                    <a:pt x="30" y="168"/>
                  </a:lnTo>
                  <a:lnTo>
                    <a:pt x="30" y="180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6" y="214"/>
                  </a:lnTo>
                  <a:lnTo>
                    <a:pt x="26" y="226"/>
                  </a:lnTo>
                  <a:lnTo>
                    <a:pt x="18" y="226"/>
                  </a:lnTo>
                  <a:lnTo>
                    <a:pt x="28" y="238"/>
                  </a:lnTo>
                  <a:lnTo>
                    <a:pt x="28" y="250"/>
                  </a:lnTo>
                  <a:lnTo>
                    <a:pt x="38" y="260"/>
                  </a:lnTo>
                  <a:lnTo>
                    <a:pt x="38" y="270"/>
                  </a:lnTo>
                  <a:lnTo>
                    <a:pt x="30" y="272"/>
                  </a:lnTo>
                  <a:lnTo>
                    <a:pt x="22" y="296"/>
                  </a:lnTo>
                  <a:lnTo>
                    <a:pt x="14" y="308"/>
                  </a:lnTo>
                  <a:lnTo>
                    <a:pt x="6" y="320"/>
                  </a:lnTo>
                  <a:lnTo>
                    <a:pt x="8" y="356"/>
                  </a:lnTo>
                  <a:lnTo>
                    <a:pt x="0" y="368"/>
                  </a:lnTo>
                  <a:lnTo>
                    <a:pt x="2" y="380"/>
                  </a:lnTo>
                  <a:lnTo>
                    <a:pt x="2" y="390"/>
                  </a:lnTo>
                  <a:lnTo>
                    <a:pt x="74" y="384"/>
                  </a:lnTo>
                  <a:lnTo>
                    <a:pt x="146" y="380"/>
                  </a:lnTo>
                  <a:lnTo>
                    <a:pt x="148" y="392"/>
                  </a:lnTo>
                  <a:lnTo>
                    <a:pt x="140" y="404"/>
                  </a:lnTo>
                  <a:lnTo>
                    <a:pt x="140" y="416"/>
                  </a:lnTo>
                  <a:lnTo>
                    <a:pt x="148" y="414"/>
                  </a:lnTo>
                  <a:lnTo>
                    <a:pt x="160" y="426"/>
                  </a:lnTo>
                  <a:lnTo>
                    <a:pt x="170" y="438"/>
                  </a:lnTo>
                  <a:lnTo>
                    <a:pt x="168" y="438"/>
                  </a:lnTo>
                  <a:lnTo>
                    <a:pt x="182" y="448"/>
                  </a:lnTo>
                  <a:lnTo>
                    <a:pt x="196" y="458"/>
                  </a:lnTo>
                  <a:lnTo>
                    <a:pt x="214" y="456"/>
                  </a:lnTo>
                  <a:lnTo>
                    <a:pt x="232" y="456"/>
                  </a:lnTo>
                  <a:lnTo>
                    <a:pt x="240" y="442"/>
                  </a:lnTo>
                  <a:lnTo>
                    <a:pt x="258" y="432"/>
                  </a:lnTo>
                  <a:lnTo>
                    <a:pt x="244" y="0"/>
                  </a:lnTo>
                  <a:lnTo>
                    <a:pt x="242" y="0"/>
                  </a:lnTo>
                  <a:lnTo>
                    <a:pt x="206" y="4"/>
                  </a:lnTo>
                  <a:lnTo>
                    <a:pt x="142" y="8"/>
                  </a:lnTo>
                  <a:lnTo>
                    <a:pt x="80" y="12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C1A34D0-68C0-0ABF-0B30-3C13747FB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024" y="4716975"/>
              <a:ext cx="852320" cy="713481"/>
            </a:xfrm>
            <a:custGeom>
              <a:avLst/>
              <a:gdLst/>
              <a:ahLst/>
              <a:cxnLst>
                <a:cxn ang="0">
                  <a:pos x="56" y="316"/>
                </a:cxn>
                <a:cxn ang="0">
                  <a:pos x="102" y="312"/>
                </a:cxn>
                <a:cxn ang="0">
                  <a:pos x="144" y="332"/>
                </a:cxn>
                <a:cxn ang="0">
                  <a:pos x="176" y="332"/>
                </a:cxn>
                <a:cxn ang="0">
                  <a:pos x="184" y="318"/>
                </a:cxn>
                <a:cxn ang="0">
                  <a:pos x="182" y="306"/>
                </a:cxn>
                <a:cxn ang="0">
                  <a:pos x="210" y="304"/>
                </a:cxn>
                <a:cxn ang="0">
                  <a:pos x="230" y="328"/>
                </a:cxn>
                <a:cxn ang="0">
                  <a:pos x="258" y="336"/>
                </a:cxn>
                <a:cxn ang="0">
                  <a:pos x="268" y="348"/>
                </a:cxn>
                <a:cxn ang="0">
                  <a:pos x="304" y="358"/>
                </a:cxn>
                <a:cxn ang="0">
                  <a:pos x="330" y="344"/>
                </a:cxn>
                <a:cxn ang="0">
                  <a:pos x="358" y="354"/>
                </a:cxn>
                <a:cxn ang="0">
                  <a:pos x="384" y="316"/>
                </a:cxn>
                <a:cxn ang="0">
                  <a:pos x="384" y="340"/>
                </a:cxn>
                <a:cxn ang="0">
                  <a:pos x="404" y="362"/>
                </a:cxn>
                <a:cxn ang="0">
                  <a:pos x="428" y="364"/>
                </a:cxn>
                <a:cxn ang="0">
                  <a:pos x="440" y="348"/>
                </a:cxn>
                <a:cxn ang="0">
                  <a:pos x="420" y="336"/>
                </a:cxn>
                <a:cxn ang="0">
                  <a:pos x="392" y="326"/>
                </a:cxn>
                <a:cxn ang="0">
                  <a:pos x="392" y="316"/>
                </a:cxn>
                <a:cxn ang="0">
                  <a:pos x="400" y="290"/>
                </a:cxn>
                <a:cxn ang="0">
                  <a:pos x="398" y="280"/>
                </a:cxn>
                <a:cxn ang="0">
                  <a:pos x="360" y="258"/>
                </a:cxn>
                <a:cxn ang="0">
                  <a:pos x="334" y="274"/>
                </a:cxn>
                <a:cxn ang="0">
                  <a:pos x="332" y="250"/>
                </a:cxn>
                <a:cxn ang="0">
                  <a:pos x="360" y="248"/>
                </a:cxn>
                <a:cxn ang="0">
                  <a:pos x="380" y="236"/>
                </a:cxn>
                <a:cxn ang="0">
                  <a:pos x="350" y="214"/>
                </a:cxn>
                <a:cxn ang="0">
                  <a:pos x="356" y="178"/>
                </a:cxn>
                <a:cxn ang="0">
                  <a:pos x="212" y="178"/>
                </a:cxn>
                <a:cxn ang="0">
                  <a:pos x="216" y="118"/>
                </a:cxn>
                <a:cxn ang="0">
                  <a:pos x="240" y="70"/>
                </a:cxn>
                <a:cxn ang="0">
                  <a:pos x="238" y="48"/>
                </a:cxn>
                <a:cxn ang="0">
                  <a:pos x="236" y="24"/>
                </a:cxn>
                <a:cxn ang="0">
                  <a:pos x="234" y="0"/>
                </a:cxn>
                <a:cxn ang="0">
                  <a:pos x="0" y="52"/>
                </a:cxn>
                <a:cxn ang="0">
                  <a:pos x="6" y="122"/>
                </a:cxn>
                <a:cxn ang="0">
                  <a:pos x="44" y="154"/>
                </a:cxn>
                <a:cxn ang="0">
                  <a:pos x="58" y="210"/>
                </a:cxn>
                <a:cxn ang="0">
                  <a:pos x="42" y="248"/>
                </a:cxn>
                <a:cxn ang="0">
                  <a:pos x="54" y="282"/>
                </a:cxn>
                <a:cxn ang="0">
                  <a:pos x="38" y="318"/>
                </a:cxn>
              </a:cxnLst>
              <a:rect l="0" t="0" r="r" b="b"/>
              <a:pathLst>
                <a:path w="442" h="370">
                  <a:moveTo>
                    <a:pt x="38" y="318"/>
                  </a:moveTo>
                  <a:lnTo>
                    <a:pt x="48" y="316"/>
                  </a:lnTo>
                  <a:lnTo>
                    <a:pt x="56" y="316"/>
                  </a:lnTo>
                  <a:lnTo>
                    <a:pt x="74" y="314"/>
                  </a:lnTo>
                  <a:lnTo>
                    <a:pt x="92" y="314"/>
                  </a:lnTo>
                  <a:lnTo>
                    <a:pt x="102" y="312"/>
                  </a:lnTo>
                  <a:lnTo>
                    <a:pt x="120" y="312"/>
                  </a:lnTo>
                  <a:lnTo>
                    <a:pt x="138" y="322"/>
                  </a:lnTo>
                  <a:lnTo>
                    <a:pt x="144" y="332"/>
                  </a:lnTo>
                  <a:lnTo>
                    <a:pt x="156" y="336"/>
                  </a:lnTo>
                  <a:lnTo>
                    <a:pt x="166" y="332"/>
                  </a:lnTo>
                  <a:lnTo>
                    <a:pt x="176" y="332"/>
                  </a:lnTo>
                  <a:lnTo>
                    <a:pt x="184" y="330"/>
                  </a:lnTo>
                  <a:lnTo>
                    <a:pt x="194" y="318"/>
                  </a:lnTo>
                  <a:lnTo>
                    <a:pt x="184" y="318"/>
                  </a:lnTo>
                  <a:lnTo>
                    <a:pt x="174" y="320"/>
                  </a:lnTo>
                  <a:lnTo>
                    <a:pt x="182" y="312"/>
                  </a:lnTo>
                  <a:lnTo>
                    <a:pt x="182" y="306"/>
                  </a:lnTo>
                  <a:lnTo>
                    <a:pt x="192" y="306"/>
                  </a:lnTo>
                  <a:lnTo>
                    <a:pt x="200" y="306"/>
                  </a:lnTo>
                  <a:lnTo>
                    <a:pt x="210" y="304"/>
                  </a:lnTo>
                  <a:lnTo>
                    <a:pt x="218" y="304"/>
                  </a:lnTo>
                  <a:lnTo>
                    <a:pt x="220" y="316"/>
                  </a:lnTo>
                  <a:lnTo>
                    <a:pt x="230" y="328"/>
                  </a:lnTo>
                  <a:lnTo>
                    <a:pt x="238" y="326"/>
                  </a:lnTo>
                  <a:lnTo>
                    <a:pt x="248" y="326"/>
                  </a:lnTo>
                  <a:lnTo>
                    <a:pt x="258" y="336"/>
                  </a:lnTo>
                  <a:lnTo>
                    <a:pt x="256" y="348"/>
                  </a:lnTo>
                  <a:lnTo>
                    <a:pt x="260" y="348"/>
                  </a:lnTo>
                  <a:lnTo>
                    <a:pt x="268" y="348"/>
                  </a:lnTo>
                  <a:lnTo>
                    <a:pt x="286" y="358"/>
                  </a:lnTo>
                  <a:lnTo>
                    <a:pt x="294" y="366"/>
                  </a:lnTo>
                  <a:lnTo>
                    <a:pt x="304" y="358"/>
                  </a:lnTo>
                  <a:lnTo>
                    <a:pt x="312" y="356"/>
                  </a:lnTo>
                  <a:lnTo>
                    <a:pt x="322" y="356"/>
                  </a:lnTo>
                  <a:lnTo>
                    <a:pt x="330" y="344"/>
                  </a:lnTo>
                  <a:lnTo>
                    <a:pt x="340" y="354"/>
                  </a:lnTo>
                  <a:lnTo>
                    <a:pt x="350" y="354"/>
                  </a:lnTo>
                  <a:lnTo>
                    <a:pt x="358" y="354"/>
                  </a:lnTo>
                  <a:lnTo>
                    <a:pt x="366" y="340"/>
                  </a:lnTo>
                  <a:lnTo>
                    <a:pt x="376" y="328"/>
                  </a:lnTo>
                  <a:lnTo>
                    <a:pt x="384" y="316"/>
                  </a:lnTo>
                  <a:lnTo>
                    <a:pt x="388" y="322"/>
                  </a:lnTo>
                  <a:lnTo>
                    <a:pt x="392" y="326"/>
                  </a:lnTo>
                  <a:lnTo>
                    <a:pt x="384" y="340"/>
                  </a:lnTo>
                  <a:lnTo>
                    <a:pt x="394" y="340"/>
                  </a:lnTo>
                  <a:lnTo>
                    <a:pt x="404" y="350"/>
                  </a:lnTo>
                  <a:lnTo>
                    <a:pt x="404" y="362"/>
                  </a:lnTo>
                  <a:lnTo>
                    <a:pt x="414" y="370"/>
                  </a:lnTo>
                  <a:lnTo>
                    <a:pt x="424" y="370"/>
                  </a:lnTo>
                  <a:lnTo>
                    <a:pt x="428" y="364"/>
                  </a:lnTo>
                  <a:lnTo>
                    <a:pt x="432" y="360"/>
                  </a:lnTo>
                  <a:lnTo>
                    <a:pt x="442" y="358"/>
                  </a:lnTo>
                  <a:lnTo>
                    <a:pt x="440" y="348"/>
                  </a:lnTo>
                  <a:lnTo>
                    <a:pt x="440" y="336"/>
                  </a:lnTo>
                  <a:lnTo>
                    <a:pt x="430" y="336"/>
                  </a:lnTo>
                  <a:lnTo>
                    <a:pt x="420" y="336"/>
                  </a:lnTo>
                  <a:lnTo>
                    <a:pt x="412" y="338"/>
                  </a:lnTo>
                  <a:lnTo>
                    <a:pt x="402" y="326"/>
                  </a:lnTo>
                  <a:lnTo>
                    <a:pt x="392" y="326"/>
                  </a:lnTo>
                  <a:lnTo>
                    <a:pt x="388" y="324"/>
                  </a:lnTo>
                  <a:lnTo>
                    <a:pt x="384" y="316"/>
                  </a:lnTo>
                  <a:lnTo>
                    <a:pt x="392" y="316"/>
                  </a:lnTo>
                  <a:lnTo>
                    <a:pt x="400" y="302"/>
                  </a:lnTo>
                  <a:lnTo>
                    <a:pt x="390" y="292"/>
                  </a:lnTo>
                  <a:lnTo>
                    <a:pt x="400" y="290"/>
                  </a:lnTo>
                  <a:lnTo>
                    <a:pt x="398" y="276"/>
                  </a:lnTo>
                  <a:lnTo>
                    <a:pt x="408" y="280"/>
                  </a:lnTo>
                  <a:lnTo>
                    <a:pt x="398" y="280"/>
                  </a:lnTo>
                  <a:lnTo>
                    <a:pt x="388" y="270"/>
                  </a:lnTo>
                  <a:lnTo>
                    <a:pt x="370" y="258"/>
                  </a:lnTo>
                  <a:lnTo>
                    <a:pt x="360" y="258"/>
                  </a:lnTo>
                  <a:lnTo>
                    <a:pt x="352" y="272"/>
                  </a:lnTo>
                  <a:lnTo>
                    <a:pt x="344" y="272"/>
                  </a:lnTo>
                  <a:lnTo>
                    <a:pt x="334" y="274"/>
                  </a:lnTo>
                  <a:lnTo>
                    <a:pt x="324" y="262"/>
                  </a:lnTo>
                  <a:lnTo>
                    <a:pt x="324" y="250"/>
                  </a:lnTo>
                  <a:lnTo>
                    <a:pt x="332" y="250"/>
                  </a:lnTo>
                  <a:lnTo>
                    <a:pt x="340" y="238"/>
                  </a:lnTo>
                  <a:lnTo>
                    <a:pt x="350" y="248"/>
                  </a:lnTo>
                  <a:lnTo>
                    <a:pt x="360" y="248"/>
                  </a:lnTo>
                  <a:lnTo>
                    <a:pt x="370" y="246"/>
                  </a:lnTo>
                  <a:lnTo>
                    <a:pt x="370" y="246"/>
                  </a:lnTo>
                  <a:lnTo>
                    <a:pt x="380" y="236"/>
                  </a:lnTo>
                  <a:lnTo>
                    <a:pt x="370" y="224"/>
                  </a:lnTo>
                  <a:lnTo>
                    <a:pt x="358" y="212"/>
                  </a:lnTo>
                  <a:lnTo>
                    <a:pt x="350" y="214"/>
                  </a:lnTo>
                  <a:lnTo>
                    <a:pt x="350" y="202"/>
                  </a:lnTo>
                  <a:lnTo>
                    <a:pt x="358" y="190"/>
                  </a:lnTo>
                  <a:lnTo>
                    <a:pt x="356" y="178"/>
                  </a:lnTo>
                  <a:lnTo>
                    <a:pt x="284" y="182"/>
                  </a:lnTo>
                  <a:lnTo>
                    <a:pt x="212" y="188"/>
                  </a:lnTo>
                  <a:lnTo>
                    <a:pt x="212" y="178"/>
                  </a:lnTo>
                  <a:lnTo>
                    <a:pt x="210" y="166"/>
                  </a:lnTo>
                  <a:lnTo>
                    <a:pt x="218" y="154"/>
                  </a:lnTo>
                  <a:lnTo>
                    <a:pt x="216" y="118"/>
                  </a:lnTo>
                  <a:lnTo>
                    <a:pt x="224" y="106"/>
                  </a:lnTo>
                  <a:lnTo>
                    <a:pt x="232" y="94"/>
                  </a:lnTo>
                  <a:lnTo>
                    <a:pt x="240" y="70"/>
                  </a:lnTo>
                  <a:lnTo>
                    <a:pt x="248" y="68"/>
                  </a:lnTo>
                  <a:lnTo>
                    <a:pt x="248" y="58"/>
                  </a:lnTo>
                  <a:lnTo>
                    <a:pt x="238" y="48"/>
                  </a:lnTo>
                  <a:lnTo>
                    <a:pt x="238" y="36"/>
                  </a:lnTo>
                  <a:lnTo>
                    <a:pt x="228" y="24"/>
                  </a:lnTo>
                  <a:lnTo>
                    <a:pt x="236" y="24"/>
                  </a:lnTo>
                  <a:lnTo>
                    <a:pt x="236" y="1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8" y="16"/>
                  </a:lnTo>
                  <a:lnTo>
                    <a:pt x="8" y="28"/>
                  </a:lnTo>
                  <a:lnTo>
                    <a:pt x="0" y="52"/>
                  </a:lnTo>
                  <a:lnTo>
                    <a:pt x="2" y="76"/>
                  </a:lnTo>
                  <a:lnTo>
                    <a:pt x="4" y="98"/>
                  </a:lnTo>
                  <a:lnTo>
                    <a:pt x="6" y="122"/>
                  </a:lnTo>
                  <a:lnTo>
                    <a:pt x="24" y="132"/>
                  </a:lnTo>
                  <a:lnTo>
                    <a:pt x="34" y="144"/>
                  </a:lnTo>
                  <a:lnTo>
                    <a:pt x="44" y="154"/>
                  </a:lnTo>
                  <a:lnTo>
                    <a:pt x="46" y="178"/>
                  </a:lnTo>
                  <a:lnTo>
                    <a:pt x="56" y="188"/>
                  </a:lnTo>
                  <a:lnTo>
                    <a:pt x="58" y="210"/>
                  </a:lnTo>
                  <a:lnTo>
                    <a:pt x="50" y="224"/>
                  </a:lnTo>
                  <a:lnTo>
                    <a:pt x="50" y="236"/>
                  </a:lnTo>
                  <a:lnTo>
                    <a:pt x="42" y="248"/>
                  </a:lnTo>
                  <a:lnTo>
                    <a:pt x="52" y="258"/>
                  </a:lnTo>
                  <a:lnTo>
                    <a:pt x="52" y="270"/>
                  </a:lnTo>
                  <a:lnTo>
                    <a:pt x="54" y="282"/>
                  </a:lnTo>
                  <a:lnTo>
                    <a:pt x="46" y="294"/>
                  </a:lnTo>
                  <a:lnTo>
                    <a:pt x="32" y="318"/>
                  </a:lnTo>
                  <a:lnTo>
                    <a:pt x="38" y="31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D766293F-343F-5413-1E08-702DDB16B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774" y="4103767"/>
              <a:ext cx="2069093" cy="1966893"/>
            </a:xfrm>
            <a:custGeom>
              <a:avLst/>
              <a:gdLst/>
              <a:ahLst/>
              <a:cxnLst>
                <a:cxn ang="0">
                  <a:pos x="22" y="442"/>
                </a:cxn>
                <a:cxn ang="0">
                  <a:pos x="82" y="508"/>
                </a:cxn>
                <a:cxn ang="0">
                  <a:pos x="132" y="564"/>
                </a:cxn>
                <a:cxn ang="0">
                  <a:pos x="144" y="610"/>
                </a:cxn>
                <a:cxn ang="0">
                  <a:pos x="174" y="654"/>
                </a:cxn>
                <a:cxn ang="0">
                  <a:pos x="240" y="696"/>
                </a:cxn>
                <a:cxn ang="0">
                  <a:pos x="278" y="704"/>
                </a:cxn>
                <a:cxn ang="0">
                  <a:pos x="300" y="656"/>
                </a:cxn>
                <a:cxn ang="0">
                  <a:pos x="336" y="642"/>
                </a:cxn>
                <a:cxn ang="0">
                  <a:pos x="372" y="640"/>
                </a:cxn>
                <a:cxn ang="0">
                  <a:pos x="428" y="658"/>
                </a:cxn>
                <a:cxn ang="0">
                  <a:pos x="468" y="702"/>
                </a:cxn>
                <a:cxn ang="0">
                  <a:pos x="509" y="770"/>
                </a:cxn>
                <a:cxn ang="0">
                  <a:pos x="541" y="814"/>
                </a:cxn>
                <a:cxn ang="0">
                  <a:pos x="571" y="846"/>
                </a:cxn>
                <a:cxn ang="0">
                  <a:pos x="583" y="904"/>
                </a:cxn>
                <a:cxn ang="0">
                  <a:pos x="605" y="950"/>
                </a:cxn>
                <a:cxn ang="0">
                  <a:pos x="633" y="970"/>
                </a:cxn>
                <a:cxn ang="0">
                  <a:pos x="671" y="992"/>
                </a:cxn>
                <a:cxn ang="0">
                  <a:pos x="709" y="1000"/>
                </a:cxn>
                <a:cxn ang="0">
                  <a:pos x="755" y="1020"/>
                </a:cxn>
                <a:cxn ang="0">
                  <a:pos x="781" y="1006"/>
                </a:cxn>
                <a:cxn ang="0">
                  <a:pos x="807" y="982"/>
                </a:cxn>
                <a:cxn ang="0">
                  <a:pos x="775" y="924"/>
                </a:cxn>
                <a:cxn ang="0">
                  <a:pos x="789" y="970"/>
                </a:cxn>
                <a:cxn ang="0">
                  <a:pos x="761" y="972"/>
                </a:cxn>
                <a:cxn ang="0">
                  <a:pos x="747" y="914"/>
                </a:cxn>
                <a:cxn ang="0">
                  <a:pos x="763" y="868"/>
                </a:cxn>
                <a:cxn ang="0">
                  <a:pos x="811" y="794"/>
                </a:cxn>
                <a:cxn ang="0">
                  <a:pos x="871" y="754"/>
                </a:cxn>
                <a:cxn ang="0">
                  <a:pos x="933" y="716"/>
                </a:cxn>
                <a:cxn ang="0">
                  <a:pos x="975" y="676"/>
                </a:cxn>
                <a:cxn ang="0">
                  <a:pos x="1019" y="650"/>
                </a:cxn>
                <a:cxn ang="0">
                  <a:pos x="1047" y="636"/>
                </a:cxn>
                <a:cxn ang="0">
                  <a:pos x="1067" y="576"/>
                </a:cxn>
                <a:cxn ang="0">
                  <a:pos x="1073" y="528"/>
                </a:cxn>
                <a:cxn ang="0">
                  <a:pos x="1049" y="462"/>
                </a:cxn>
                <a:cxn ang="0">
                  <a:pos x="1017" y="394"/>
                </a:cxn>
                <a:cxn ang="0">
                  <a:pos x="1023" y="334"/>
                </a:cxn>
                <a:cxn ang="0">
                  <a:pos x="1009" y="266"/>
                </a:cxn>
                <a:cxn ang="0">
                  <a:pos x="981" y="268"/>
                </a:cxn>
                <a:cxn ang="0">
                  <a:pos x="943" y="258"/>
                </a:cxn>
                <a:cxn ang="0">
                  <a:pos x="907" y="250"/>
                </a:cxn>
                <a:cxn ang="0">
                  <a:pos x="873" y="264"/>
                </a:cxn>
                <a:cxn ang="0">
                  <a:pos x="827" y="268"/>
                </a:cxn>
                <a:cxn ang="0">
                  <a:pos x="789" y="236"/>
                </a:cxn>
                <a:cxn ang="0">
                  <a:pos x="763" y="260"/>
                </a:cxn>
                <a:cxn ang="0">
                  <a:pos x="725" y="252"/>
                </a:cxn>
                <a:cxn ang="0">
                  <a:pos x="697" y="230"/>
                </a:cxn>
                <a:cxn ang="0">
                  <a:pos x="669" y="232"/>
                </a:cxn>
                <a:cxn ang="0">
                  <a:pos x="643" y="234"/>
                </a:cxn>
                <a:cxn ang="0">
                  <a:pos x="607" y="226"/>
                </a:cxn>
                <a:cxn ang="0">
                  <a:pos x="587" y="204"/>
                </a:cxn>
                <a:cxn ang="0">
                  <a:pos x="551" y="206"/>
                </a:cxn>
                <a:cxn ang="0">
                  <a:pos x="545" y="8"/>
                </a:cxn>
                <a:cxn ang="0">
                  <a:pos x="210" y="418"/>
                </a:cxn>
                <a:cxn ang="0">
                  <a:pos x="2" y="422"/>
                </a:cxn>
              </a:cxnLst>
              <a:rect l="0" t="0" r="r" b="b"/>
              <a:pathLst>
                <a:path w="1073" h="1020">
                  <a:moveTo>
                    <a:pt x="2" y="422"/>
                  </a:moveTo>
                  <a:lnTo>
                    <a:pt x="10" y="420"/>
                  </a:lnTo>
                  <a:lnTo>
                    <a:pt x="20" y="432"/>
                  </a:lnTo>
                  <a:lnTo>
                    <a:pt x="22" y="442"/>
                  </a:lnTo>
                  <a:lnTo>
                    <a:pt x="42" y="466"/>
                  </a:lnTo>
                  <a:lnTo>
                    <a:pt x="52" y="476"/>
                  </a:lnTo>
                  <a:lnTo>
                    <a:pt x="70" y="486"/>
                  </a:lnTo>
                  <a:lnTo>
                    <a:pt x="82" y="508"/>
                  </a:lnTo>
                  <a:lnTo>
                    <a:pt x="92" y="520"/>
                  </a:lnTo>
                  <a:lnTo>
                    <a:pt x="120" y="542"/>
                  </a:lnTo>
                  <a:lnTo>
                    <a:pt x="130" y="552"/>
                  </a:lnTo>
                  <a:lnTo>
                    <a:pt x="132" y="564"/>
                  </a:lnTo>
                  <a:lnTo>
                    <a:pt x="142" y="574"/>
                  </a:lnTo>
                  <a:lnTo>
                    <a:pt x="142" y="586"/>
                  </a:lnTo>
                  <a:lnTo>
                    <a:pt x="144" y="598"/>
                  </a:lnTo>
                  <a:lnTo>
                    <a:pt x="144" y="610"/>
                  </a:lnTo>
                  <a:lnTo>
                    <a:pt x="152" y="620"/>
                  </a:lnTo>
                  <a:lnTo>
                    <a:pt x="154" y="632"/>
                  </a:lnTo>
                  <a:lnTo>
                    <a:pt x="164" y="642"/>
                  </a:lnTo>
                  <a:lnTo>
                    <a:pt x="174" y="654"/>
                  </a:lnTo>
                  <a:lnTo>
                    <a:pt x="184" y="664"/>
                  </a:lnTo>
                  <a:lnTo>
                    <a:pt x="194" y="676"/>
                  </a:lnTo>
                  <a:lnTo>
                    <a:pt x="202" y="676"/>
                  </a:lnTo>
                  <a:lnTo>
                    <a:pt x="240" y="696"/>
                  </a:lnTo>
                  <a:lnTo>
                    <a:pt x="250" y="706"/>
                  </a:lnTo>
                  <a:lnTo>
                    <a:pt x="258" y="706"/>
                  </a:lnTo>
                  <a:lnTo>
                    <a:pt x="268" y="706"/>
                  </a:lnTo>
                  <a:lnTo>
                    <a:pt x="278" y="704"/>
                  </a:lnTo>
                  <a:lnTo>
                    <a:pt x="286" y="692"/>
                  </a:lnTo>
                  <a:lnTo>
                    <a:pt x="294" y="680"/>
                  </a:lnTo>
                  <a:lnTo>
                    <a:pt x="292" y="668"/>
                  </a:lnTo>
                  <a:lnTo>
                    <a:pt x="300" y="656"/>
                  </a:lnTo>
                  <a:lnTo>
                    <a:pt x="308" y="644"/>
                  </a:lnTo>
                  <a:lnTo>
                    <a:pt x="318" y="644"/>
                  </a:lnTo>
                  <a:lnTo>
                    <a:pt x="328" y="642"/>
                  </a:lnTo>
                  <a:lnTo>
                    <a:pt x="336" y="642"/>
                  </a:lnTo>
                  <a:lnTo>
                    <a:pt x="344" y="630"/>
                  </a:lnTo>
                  <a:lnTo>
                    <a:pt x="344" y="642"/>
                  </a:lnTo>
                  <a:lnTo>
                    <a:pt x="354" y="640"/>
                  </a:lnTo>
                  <a:lnTo>
                    <a:pt x="372" y="640"/>
                  </a:lnTo>
                  <a:lnTo>
                    <a:pt x="390" y="638"/>
                  </a:lnTo>
                  <a:lnTo>
                    <a:pt x="408" y="636"/>
                  </a:lnTo>
                  <a:lnTo>
                    <a:pt x="418" y="648"/>
                  </a:lnTo>
                  <a:lnTo>
                    <a:pt x="428" y="658"/>
                  </a:lnTo>
                  <a:lnTo>
                    <a:pt x="436" y="658"/>
                  </a:lnTo>
                  <a:lnTo>
                    <a:pt x="446" y="668"/>
                  </a:lnTo>
                  <a:lnTo>
                    <a:pt x="456" y="680"/>
                  </a:lnTo>
                  <a:lnTo>
                    <a:pt x="468" y="702"/>
                  </a:lnTo>
                  <a:lnTo>
                    <a:pt x="478" y="714"/>
                  </a:lnTo>
                  <a:lnTo>
                    <a:pt x="488" y="736"/>
                  </a:lnTo>
                  <a:lnTo>
                    <a:pt x="500" y="758"/>
                  </a:lnTo>
                  <a:lnTo>
                    <a:pt x="509" y="770"/>
                  </a:lnTo>
                  <a:lnTo>
                    <a:pt x="511" y="780"/>
                  </a:lnTo>
                  <a:lnTo>
                    <a:pt x="529" y="790"/>
                  </a:lnTo>
                  <a:lnTo>
                    <a:pt x="531" y="802"/>
                  </a:lnTo>
                  <a:lnTo>
                    <a:pt x="541" y="814"/>
                  </a:lnTo>
                  <a:lnTo>
                    <a:pt x="541" y="826"/>
                  </a:lnTo>
                  <a:lnTo>
                    <a:pt x="551" y="836"/>
                  </a:lnTo>
                  <a:lnTo>
                    <a:pt x="561" y="846"/>
                  </a:lnTo>
                  <a:lnTo>
                    <a:pt x="571" y="846"/>
                  </a:lnTo>
                  <a:lnTo>
                    <a:pt x="579" y="858"/>
                  </a:lnTo>
                  <a:lnTo>
                    <a:pt x="581" y="882"/>
                  </a:lnTo>
                  <a:lnTo>
                    <a:pt x="581" y="892"/>
                  </a:lnTo>
                  <a:lnTo>
                    <a:pt x="583" y="904"/>
                  </a:lnTo>
                  <a:lnTo>
                    <a:pt x="585" y="926"/>
                  </a:lnTo>
                  <a:lnTo>
                    <a:pt x="593" y="926"/>
                  </a:lnTo>
                  <a:lnTo>
                    <a:pt x="595" y="938"/>
                  </a:lnTo>
                  <a:lnTo>
                    <a:pt x="605" y="950"/>
                  </a:lnTo>
                  <a:lnTo>
                    <a:pt x="607" y="960"/>
                  </a:lnTo>
                  <a:lnTo>
                    <a:pt x="615" y="970"/>
                  </a:lnTo>
                  <a:lnTo>
                    <a:pt x="623" y="970"/>
                  </a:lnTo>
                  <a:lnTo>
                    <a:pt x="633" y="970"/>
                  </a:lnTo>
                  <a:lnTo>
                    <a:pt x="643" y="982"/>
                  </a:lnTo>
                  <a:lnTo>
                    <a:pt x="653" y="980"/>
                  </a:lnTo>
                  <a:lnTo>
                    <a:pt x="663" y="980"/>
                  </a:lnTo>
                  <a:lnTo>
                    <a:pt x="671" y="992"/>
                  </a:lnTo>
                  <a:lnTo>
                    <a:pt x="679" y="990"/>
                  </a:lnTo>
                  <a:lnTo>
                    <a:pt x="689" y="1000"/>
                  </a:lnTo>
                  <a:lnTo>
                    <a:pt x="699" y="1000"/>
                  </a:lnTo>
                  <a:lnTo>
                    <a:pt x="709" y="1000"/>
                  </a:lnTo>
                  <a:lnTo>
                    <a:pt x="717" y="998"/>
                  </a:lnTo>
                  <a:lnTo>
                    <a:pt x="727" y="998"/>
                  </a:lnTo>
                  <a:lnTo>
                    <a:pt x="735" y="1010"/>
                  </a:lnTo>
                  <a:lnTo>
                    <a:pt x="755" y="1020"/>
                  </a:lnTo>
                  <a:lnTo>
                    <a:pt x="763" y="1018"/>
                  </a:lnTo>
                  <a:lnTo>
                    <a:pt x="773" y="1018"/>
                  </a:lnTo>
                  <a:lnTo>
                    <a:pt x="773" y="1006"/>
                  </a:lnTo>
                  <a:lnTo>
                    <a:pt x="781" y="1006"/>
                  </a:lnTo>
                  <a:lnTo>
                    <a:pt x="791" y="1006"/>
                  </a:lnTo>
                  <a:lnTo>
                    <a:pt x="799" y="1004"/>
                  </a:lnTo>
                  <a:lnTo>
                    <a:pt x="799" y="992"/>
                  </a:lnTo>
                  <a:lnTo>
                    <a:pt x="807" y="982"/>
                  </a:lnTo>
                  <a:lnTo>
                    <a:pt x="797" y="982"/>
                  </a:lnTo>
                  <a:lnTo>
                    <a:pt x="797" y="970"/>
                  </a:lnTo>
                  <a:lnTo>
                    <a:pt x="787" y="958"/>
                  </a:lnTo>
                  <a:lnTo>
                    <a:pt x="775" y="924"/>
                  </a:lnTo>
                  <a:lnTo>
                    <a:pt x="765" y="914"/>
                  </a:lnTo>
                  <a:lnTo>
                    <a:pt x="767" y="938"/>
                  </a:lnTo>
                  <a:lnTo>
                    <a:pt x="777" y="948"/>
                  </a:lnTo>
                  <a:lnTo>
                    <a:pt x="789" y="970"/>
                  </a:lnTo>
                  <a:lnTo>
                    <a:pt x="779" y="984"/>
                  </a:lnTo>
                  <a:lnTo>
                    <a:pt x="771" y="984"/>
                  </a:lnTo>
                  <a:lnTo>
                    <a:pt x="769" y="972"/>
                  </a:lnTo>
                  <a:lnTo>
                    <a:pt x="761" y="972"/>
                  </a:lnTo>
                  <a:lnTo>
                    <a:pt x="759" y="948"/>
                  </a:lnTo>
                  <a:lnTo>
                    <a:pt x="749" y="938"/>
                  </a:lnTo>
                  <a:lnTo>
                    <a:pt x="749" y="926"/>
                  </a:lnTo>
                  <a:lnTo>
                    <a:pt x="747" y="914"/>
                  </a:lnTo>
                  <a:lnTo>
                    <a:pt x="747" y="904"/>
                  </a:lnTo>
                  <a:lnTo>
                    <a:pt x="755" y="890"/>
                  </a:lnTo>
                  <a:lnTo>
                    <a:pt x="763" y="878"/>
                  </a:lnTo>
                  <a:lnTo>
                    <a:pt x="763" y="868"/>
                  </a:lnTo>
                  <a:lnTo>
                    <a:pt x="779" y="842"/>
                  </a:lnTo>
                  <a:lnTo>
                    <a:pt x="785" y="818"/>
                  </a:lnTo>
                  <a:lnTo>
                    <a:pt x="803" y="806"/>
                  </a:lnTo>
                  <a:lnTo>
                    <a:pt x="811" y="794"/>
                  </a:lnTo>
                  <a:lnTo>
                    <a:pt x="829" y="780"/>
                  </a:lnTo>
                  <a:lnTo>
                    <a:pt x="837" y="780"/>
                  </a:lnTo>
                  <a:lnTo>
                    <a:pt x="855" y="766"/>
                  </a:lnTo>
                  <a:lnTo>
                    <a:pt x="871" y="754"/>
                  </a:lnTo>
                  <a:lnTo>
                    <a:pt x="887" y="742"/>
                  </a:lnTo>
                  <a:lnTo>
                    <a:pt x="907" y="728"/>
                  </a:lnTo>
                  <a:lnTo>
                    <a:pt x="923" y="726"/>
                  </a:lnTo>
                  <a:lnTo>
                    <a:pt x="933" y="716"/>
                  </a:lnTo>
                  <a:lnTo>
                    <a:pt x="951" y="714"/>
                  </a:lnTo>
                  <a:lnTo>
                    <a:pt x="959" y="702"/>
                  </a:lnTo>
                  <a:lnTo>
                    <a:pt x="967" y="690"/>
                  </a:lnTo>
                  <a:lnTo>
                    <a:pt x="975" y="676"/>
                  </a:lnTo>
                  <a:lnTo>
                    <a:pt x="983" y="664"/>
                  </a:lnTo>
                  <a:lnTo>
                    <a:pt x="993" y="664"/>
                  </a:lnTo>
                  <a:lnTo>
                    <a:pt x="1001" y="664"/>
                  </a:lnTo>
                  <a:lnTo>
                    <a:pt x="1019" y="650"/>
                  </a:lnTo>
                  <a:lnTo>
                    <a:pt x="1027" y="650"/>
                  </a:lnTo>
                  <a:lnTo>
                    <a:pt x="1045" y="636"/>
                  </a:lnTo>
                  <a:lnTo>
                    <a:pt x="1053" y="636"/>
                  </a:lnTo>
                  <a:lnTo>
                    <a:pt x="1047" y="636"/>
                  </a:lnTo>
                  <a:lnTo>
                    <a:pt x="1061" y="612"/>
                  </a:lnTo>
                  <a:lnTo>
                    <a:pt x="1069" y="600"/>
                  </a:lnTo>
                  <a:lnTo>
                    <a:pt x="1067" y="588"/>
                  </a:lnTo>
                  <a:lnTo>
                    <a:pt x="1067" y="576"/>
                  </a:lnTo>
                  <a:lnTo>
                    <a:pt x="1057" y="566"/>
                  </a:lnTo>
                  <a:lnTo>
                    <a:pt x="1065" y="554"/>
                  </a:lnTo>
                  <a:lnTo>
                    <a:pt x="1065" y="542"/>
                  </a:lnTo>
                  <a:lnTo>
                    <a:pt x="1073" y="528"/>
                  </a:lnTo>
                  <a:lnTo>
                    <a:pt x="1071" y="506"/>
                  </a:lnTo>
                  <a:lnTo>
                    <a:pt x="1061" y="496"/>
                  </a:lnTo>
                  <a:lnTo>
                    <a:pt x="1059" y="472"/>
                  </a:lnTo>
                  <a:lnTo>
                    <a:pt x="1049" y="462"/>
                  </a:lnTo>
                  <a:lnTo>
                    <a:pt x="1039" y="450"/>
                  </a:lnTo>
                  <a:lnTo>
                    <a:pt x="1021" y="440"/>
                  </a:lnTo>
                  <a:lnTo>
                    <a:pt x="1019" y="416"/>
                  </a:lnTo>
                  <a:lnTo>
                    <a:pt x="1017" y="394"/>
                  </a:lnTo>
                  <a:lnTo>
                    <a:pt x="1015" y="370"/>
                  </a:lnTo>
                  <a:lnTo>
                    <a:pt x="1023" y="346"/>
                  </a:lnTo>
                  <a:lnTo>
                    <a:pt x="1023" y="334"/>
                  </a:lnTo>
                  <a:lnTo>
                    <a:pt x="1023" y="334"/>
                  </a:lnTo>
                  <a:lnTo>
                    <a:pt x="1021" y="312"/>
                  </a:lnTo>
                  <a:lnTo>
                    <a:pt x="1019" y="288"/>
                  </a:lnTo>
                  <a:lnTo>
                    <a:pt x="1019" y="276"/>
                  </a:lnTo>
                  <a:lnTo>
                    <a:pt x="1009" y="266"/>
                  </a:lnTo>
                  <a:lnTo>
                    <a:pt x="991" y="266"/>
                  </a:lnTo>
                  <a:lnTo>
                    <a:pt x="981" y="268"/>
                  </a:lnTo>
                  <a:lnTo>
                    <a:pt x="991" y="266"/>
                  </a:lnTo>
                  <a:lnTo>
                    <a:pt x="981" y="268"/>
                  </a:lnTo>
                  <a:lnTo>
                    <a:pt x="971" y="268"/>
                  </a:lnTo>
                  <a:lnTo>
                    <a:pt x="963" y="268"/>
                  </a:lnTo>
                  <a:lnTo>
                    <a:pt x="953" y="258"/>
                  </a:lnTo>
                  <a:lnTo>
                    <a:pt x="943" y="258"/>
                  </a:lnTo>
                  <a:lnTo>
                    <a:pt x="935" y="248"/>
                  </a:lnTo>
                  <a:lnTo>
                    <a:pt x="925" y="248"/>
                  </a:lnTo>
                  <a:lnTo>
                    <a:pt x="917" y="250"/>
                  </a:lnTo>
                  <a:lnTo>
                    <a:pt x="907" y="250"/>
                  </a:lnTo>
                  <a:lnTo>
                    <a:pt x="899" y="250"/>
                  </a:lnTo>
                  <a:lnTo>
                    <a:pt x="889" y="252"/>
                  </a:lnTo>
                  <a:lnTo>
                    <a:pt x="881" y="264"/>
                  </a:lnTo>
                  <a:lnTo>
                    <a:pt x="873" y="264"/>
                  </a:lnTo>
                  <a:lnTo>
                    <a:pt x="863" y="264"/>
                  </a:lnTo>
                  <a:lnTo>
                    <a:pt x="853" y="266"/>
                  </a:lnTo>
                  <a:lnTo>
                    <a:pt x="845" y="266"/>
                  </a:lnTo>
                  <a:lnTo>
                    <a:pt x="827" y="268"/>
                  </a:lnTo>
                  <a:lnTo>
                    <a:pt x="817" y="256"/>
                  </a:lnTo>
                  <a:lnTo>
                    <a:pt x="809" y="258"/>
                  </a:lnTo>
                  <a:lnTo>
                    <a:pt x="799" y="246"/>
                  </a:lnTo>
                  <a:lnTo>
                    <a:pt x="789" y="236"/>
                  </a:lnTo>
                  <a:lnTo>
                    <a:pt x="781" y="248"/>
                  </a:lnTo>
                  <a:lnTo>
                    <a:pt x="781" y="260"/>
                  </a:lnTo>
                  <a:lnTo>
                    <a:pt x="773" y="272"/>
                  </a:lnTo>
                  <a:lnTo>
                    <a:pt x="763" y="260"/>
                  </a:lnTo>
                  <a:lnTo>
                    <a:pt x="753" y="262"/>
                  </a:lnTo>
                  <a:lnTo>
                    <a:pt x="745" y="262"/>
                  </a:lnTo>
                  <a:lnTo>
                    <a:pt x="735" y="250"/>
                  </a:lnTo>
                  <a:lnTo>
                    <a:pt x="725" y="252"/>
                  </a:lnTo>
                  <a:lnTo>
                    <a:pt x="717" y="252"/>
                  </a:lnTo>
                  <a:lnTo>
                    <a:pt x="707" y="242"/>
                  </a:lnTo>
                  <a:lnTo>
                    <a:pt x="705" y="230"/>
                  </a:lnTo>
                  <a:lnTo>
                    <a:pt x="697" y="230"/>
                  </a:lnTo>
                  <a:lnTo>
                    <a:pt x="687" y="232"/>
                  </a:lnTo>
                  <a:lnTo>
                    <a:pt x="687" y="220"/>
                  </a:lnTo>
                  <a:lnTo>
                    <a:pt x="679" y="232"/>
                  </a:lnTo>
                  <a:lnTo>
                    <a:pt x="669" y="232"/>
                  </a:lnTo>
                  <a:lnTo>
                    <a:pt x="671" y="244"/>
                  </a:lnTo>
                  <a:lnTo>
                    <a:pt x="661" y="234"/>
                  </a:lnTo>
                  <a:lnTo>
                    <a:pt x="651" y="234"/>
                  </a:lnTo>
                  <a:lnTo>
                    <a:pt x="643" y="234"/>
                  </a:lnTo>
                  <a:lnTo>
                    <a:pt x="633" y="224"/>
                  </a:lnTo>
                  <a:lnTo>
                    <a:pt x="623" y="224"/>
                  </a:lnTo>
                  <a:lnTo>
                    <a:pt x="615" y="226"/>
                  </a:lnTo>
                  <a:lnTo>
                    <a:pt x="607" y="226"/>
                  </a:lnTo>
                  <a:lnTo>
                    <a:pt x="597" y="226"/>
                  </a:lnTo>
                  <a:lnTo>
                    <a:pt x="597" y="214"/>
                  </a:lnTo>
                  <a:lnTo>
                    <a:pt x="595" y="204"/>
                  </a:lnTo>
                  <a:lnTo>
                    <a:pt x="587" y="204"/>
                  </a:lnTo>
                  <a:lnTo>
                    <a:pt x="579" y="216"/>
                  </a:lnTo>
                  <a:lnTo>
                    <a:pt x="569" y="216"/>
                  </a:lnTo>
                  <a:lnTo>
                    <a:pt x="561" y="218"/>
                  </a:lnTo>
                  <a:lnTo>
                    <a:pt x="551" y="206"/>
                  </a:lnTo>
                  <a:lnTo>
                    <a:pt x="559" y="194"/>
                  </a:lnTo>
                  <a:lnTo>
                    <a:pt x="549" y="194"/>
                  </a:lnTo>
                  <a:lnTo>
                    <a:pt x="541" y="196"/>
                  </a:lnTo>
                  <a:lnTo>
                    <a:pt x="545" y="8"/>
                  </a:lnTo>
                  <a:lnTo>
                    <a:pt x="326" y="0"/>
                  </a:lnTo>
                  <a:lnTo>
                    <a:pt x="308" y="2"/>
                  </a:lnTo>
                  <a:lnTo>
                    <a:pt x="292" y="422"/>
                  </a:lnTo>
                  <a:lnTo>
                    <a:pt x="210" y="418"/>
                  </a:lnTo>
                  <a:lnTo>
                    <a:pt x="130" y="412"/>
                  </a:lnTo>
                  <a:lnTo>
                    <a:pt x="18" y="398"/>
                  </a:lnTo>
                  <a:lnTo>
                    <a:pt x="0" y="398"/>
                  </a:lnTo>
                  <a:lnTo>
                    <a:pt x="2" y="42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6AB1017-6065-0C8F-1820-75BABFB35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1468" y="4057488"/>
              <a:ext cx="736621" cy="690341"/>
            </a:xfrm>
            <a:custGeom>
              <a:avLst/>
              <a:gdLst/>
              <a:ahLst/>
              <a:cxnLst>
                <a:cxn ang="0">
                  <a:pos x="354" y="152"/>
                </a:cxn>
                <a:cxn ang="0">
                  <a:pos x="336" y="164"/>
                </a:cxn>
                <a:cxn ang="0">
                  <a:pos x="338" y="200"/>
                </a:cxn>
                <a:cxn ang="0">
                  <a:pos x="322" y="212"/>
                </a:cxn>
                <a:cxn ang="0">
                  <a:pos x="304" y="236"/>
                </a:cxn>
                <a:cxn ang="0">
                  <a:pos x="298" y="272"/>
                </a:cxn>
                <a:cxn ang="0">
                  <a:pos x="292" y="284"/>
                </a:cxn>
                <a:cxn ang="0">
                  <a:pos x="302" y="308"/>
                </a:cxn>
                <a:cxn ang="0">
                  <a:pos x="296" y="342"/>
                </a:cxn>
                <a:cxn ang="0">
                  <a:pos x="70" y="358"/>
                </a:cxn>
                <a:cxn ang="0">
                  <a:pos x="66" y="312"/>
                </a:cxn>
                <a:cxn ang="0">
                  <a:pos x="56" y="290"/>
                </a:cxn>
                <a:cxn ang="0">
                  <a:pos x="28" y="292"/>
                </a:cxn>
                <a:cxn ang="0">
                  <a:pos x="28" y="164"/>
                </a:cxn>
                <a:cxn ang="0">
                  <a:pos x="26" y="128"/>
                </a:cxn>
                <a:cxn ang="0">
                  <a:pos x="14" y="96"/>
                </a:cxn>
                <a:cxn ang="0">
                  <a:pos x="2" y="60"/>
                </a:cxn>
                <a:cxn ang="0">
                  <a:pos x="16" y="24"/>
                </a:cxn>
                <a:cxn ang="0">
                  <a:pos x="62" y="24"/>
                </a:cxn>
                <a:cxn ang="0">
                  <a:pos x="152" y="18"/>
                </a:cxn>
                <a:cxn ang="0">
                  <a:pos x="244" y="12"/>
                </a:cxn>
                <a:cxn ang="0">
                  <a:pos x="332" y="2"/>
                </a:cxn>
                <a:cxn ang="0">
                  <a:pos x="350" y="0"/>
                </a:cxn>
                <a:cxn ang="0">
                  <a:pos x="344" y="24"/>
                </a:cxn>
                <a:cxn ang="0">
                  <a:pos x="326" y="48"/>
                </a:cxn>
                <a:cxn ang="0">
                  <a:pos x="374" y="52"/>
                </a:cxn>
                <a:cxn ang="0">
                  <a:pos x="382" y="56"/>
                </a:cxn>
                <a:cxn ang="0">
                  <a:pos x="376" y="80"/>
                </a:cxn>
                <a:cxn ang="0">
                  <a:pos x="368" y="92"/>
                </a:cxn>
                <a:cxn ang="0">
                  <a:pos x="358" y="104"/>
                </a:cxn>
                <a:cxn ang="0">
                  <a:pos x="350" y="116"/>
                </a:cxn>
                <a:cxn ang="0">
                  <a:pos x="360" y="128"/>
                </a:cxn>
                <a:cxn ang="0">
                  <a:pos x="354" y="152"/>
                </a:cxn>
              </a:cxnLst>
              <a:rect l="0" t="0" r="r" b="b"/>
              <a:pathLst>
                <a:path w="382" h="358">
                  <a:moveTo>
                    <a:pt x="362" y="138"/>
                  </a:moveTo>
                  <a:lnTo>
                    <a:pt x="354" y="152"/>
                  </a:lnTo>
                  <a:lnTo>
                    <a:pt x="344" y="152"/>
                  </a:lnTo>
                  <a:lnTo>
                    <a:pt x="336" y="164"/>
                  </a:lnTo>
                  <a:lnTo>
                    <a:pt x="336" y="188"/>
                  </a:lnTo>
                  <a:lnTo>
                    <a:pt x="338" y="200"/>
                  </a:lnTo>
                  <a:lnTo>
                    <a:pt x="330" y="212"/>
                  </a:lnTo>
                  <a:lnTo>
                    <a:pt x="322" y="212"/>
                  </a:lnTo>
                  <a:lnTo>
                    <a:pt x="304" y="224"/>
                  </a:lnTo>
                  <a:lnTo>
                    <a:pt x="304" y="236"/>
                  </a:lnTo>
                  <a:lnTo>
                    <a:pt x="298" y="260"/>
                  </a:lnTo>
                  <a:lnTo>
                    <a:pt x="298" y="272"/>
                  </a:lnTo>
                  <a:lnTo>
                    <a:pt x="300" y="284"/>
                  </a:lnTo>
                  <a:lnTo>
                    <a:pt x="292" y="284"/>
                  </a:lnTo>
                  <a:lnTo>
                    <a:pt x="292" y="296"/>
                  </a:lnTo>
                  <a:lnTo>
                    <a:pt x="302" y="308"/>
                  </a:lnTo>
                  <a:lnTo>
                    <a:pt x="302" y="320"/>
                  </a:lnTo>
                  <a:lnTo>
                    <a:pt x="296" y="342"/>
                  </a:lnTo>
                  <a:lnTo>
                    <a:pt x="70" y="358"/>
                  </a:lnTo>
                  <a:lnTo>
                    <a:pt x="70" y="358"/>
                  </a:lnTo>
                  <a:lnTo>
                    <a:pt x="68" y="336"/>
                  </a:lnTo>
                  <a:lnTo>
                    <a:pt x="66" y="312"/>
                  </a:lnTo>
                  <a:lnTo>
                    <a:pt x="66" y="300"/>
                  </a:lnTo>
                  <a:lnTo>
                    <a:pt x="56" y="290"/>
                  </a:lnTo>
                  <a:lnTo>
                    <a:pt x="38" y="290"/>
                  </a:lnTo>
                  <a:lnTo>
                    <a:pt x="28" y="292"/>
                  </a:lnTo>
                  <a:lnTo>
                    <a:pt x="32" y="210"/>
                  </a:lnTo>
                  <a:lnTo>
                    <a:pt x="28" y="164"/>
                  </a:lnTo>
                  <a:lnTo>
                    <a:pt x="26" y="152"/>
                  </a:lnTo>
                  <a:lnTo>
                    <a:pt x="26" y="128"/>
                  </a:lnTo>
                  <a:lnTo>
                    <a:pt x="16" y="118"/>
                  </a:lnTo>
                  <a:lnTo>
                    <a:pt x="14" y="96"/>
                  </a:lnTo>
                  <a:lnTo>
                    <a:pt x="2" y="72"/>
                  </a:lnTo>
                  <a:lnTo>
                    <a:pt x="2" y="60"/>
                  </a:lnTo>
                  <a:lnTo>
                    <a:pt x="0" y="38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62" y="24"/>
                  </a:lnTo>
                  <a:lnTo>
                    <a:pt x="108" y="22"/>
                  </a:lnTo>
                  <a:lnTo>
                    <a:pt x="152" y="18"/>
                  </a:lnTo>
                  <a:lnTo>
                    <a:pt x="198" y="16"/>
                  </a:lnTo>
                  <a:lnTo>
                    <a:pt x="244" y="12"/>
                  </a:lnTo>
                  <a:lnTo>
                    <a:pt x="286" y="8"/>
                  </a:lnTo>
                  <a:lnTo>
                    <a:pt x="332" y="2"/>
                  </a:lnTo>
                  <a:lnTo>
                    <a:pt x="342" y="2"/>
                  </a:lnTo>
                  <a:lnTo>
                    <a:pt x="350" y="0"/>
                  </a:lnTo>
                  <a:lnTo>
                    <a:pt x="352" y="12"/>
                  </a:lnTo>
                  <a:lnTo>
                    <a:pt x="344" y="24"/>
                  </a:lnTo>
                  <a:lnTo>
                    <a:pt x="336" y="36"/>
                  </a:lnTo>
                  <a:lnTo>
                    <a:pt x="326" y="48"/>
                  </a:lnTo>
                  <a:lnTo>
                    <a:pt x="336" y="48"/>
                  </a:lnTo>
                  <a:lnTo>
                    <a:pt x="374" y="52"/>
                  </a:lnTo>
                  <a:lnTo>
                    <a:pt x="374" y="58"/>
                  </a:lnTo>
                  <a:lnTo>
                    <a:pt x="382" y="56"/>
                  </a:lnTo>
                  <a:lnTo>
                    <a:pt x="374" y="68"/>
                  </a:lnTo>
                  <a:lnTo>
                    <a:pt x="376" y="80"/>
                  </a:lnTo>
                  <a:lnTo>
                    <a:pt x="366" y="80"/>
                  </a:lnTo>
                  <a:lnTo>
                    <a:pt x="368" y="92"/>
                  </a:lnTo>
                  <a:lnTo>
                    <a:pt x="368" y="104"/>
                  </a:lnTo>
                  <a:lnTo>
                    <a:pt x="358" y="104"/>
                  </a:lnTo>
                  <a:lnTo>
                    <a:pt x="350" y="104"/>
                  </a:lnTo>
                  <a:lnTo>
                    <a:pt x="350" y="116"/>
                  </a:lnTo>
                  <a:lnTo>
                    <a:pt x="360" y="116"/>
                  </a:lnTo>
                  <a:lnTo>
                    <a:pt x="360" y="128"/>
                  </a:lnTo>
                  <a:lnTo>
                    <a:pt x="362" y="138"/>
                  </a:lnTo>
                  <a:lnTo>
                    <a:pt x="354" y="152"/>
                  </a:lnTo>
                  <a:lnTo>
                    <a:pt x="362" y="138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88B9A8A-0E71-4B13-0380-499FFAC5E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838" y="3995781"/>
              <a:ext cx="1293906" cy="632491"/>
            </a:xfrm>
            <a:custGeom>
              <a:avLst/>
              <a:gdLst/>
              <a:ahLst/>
              <a:cxnLst>
                <a:cxn ang="0">
                  <a:pos x="661" y="324"/>
                </a:cxn>
                <a:cxn ang="0">
                  <a:pos x="643" y="324"/>
                </a:cxn>
                <a:cxn ang="0">
                  <a:pos x="623" y="314"/>
                </a:cxn>
                <a:cxn ang="0">
                  <a:pos x="605" y="304"/>
                </a:cxn>
                <a:cxn ang="0">
                  <a:pos x="587" y="306"/>
                </a:cxn>
                <a:cxn ang="0">
                  <a:pos x="569" y="308"/>
                </a:cxn>
                <a:cxn ang="0">
                  <a:pos x="553" y="320"/>
                </a:cxn>
                <a:cxn ang="0">
                  <a:pos x="533" y="322"/>
                </a:cxn>
                <a:cxn ang="0">
                  <a:pos x="507" y="324"/>
                </a:cxn>
                <a:cxn ang="0">
                  <a:pos x="489" y="314"/>
                </a:cxn>
                <a:cxn ang="0">
                  <a:pos x="469" y="292"/>
                </a:cxn>
                <a:cxn ang="0">
                  <a:pos x="461" y="316"/>
                </a:cxn>
                <a:cxn ang="0">
                  <a:pos x="443" y="316"/>
                </a:cxn>
                <a:cxn ang="0">
                  <a:pos x="425" y="318"/>
                </a:cxn>
                <a:cxn ang="0">
                  <a:pos x="405" y="308"/>
                </a:cxn>
                <a:cxn ang="0">
                  <a:pos x="387" y="298"/>
                </a:cxn>
                <a:cxn ang="0">
                  <a:pos x="377" y="286"/>
                </a:cxn>
                <a:cxn ang="0">
                  <a:pos x="367" y="276"/>
                </a:cxn>
                <a:cxn ang="0">
                  <a:pos x="349" y="288"/>
                </a:cxn>
                <a:cxn ang="0">
                  <a:pos x="341" y="290"/>
                </a:cxn>
                <a:cxn ang="0">
                  <a:pos x="323" y="290"/>
                </a:cxn>
                <a:cxn ang="0">
                  <a:pos x="303" y="280"/>
                </a:cxn>
                <a:cxn ang="0">
                  <a:pos x="287" y="282"/>
                </a:cxn>
                <a:cxn ang="0">
                  <a:pos x="277" y="270"/>
                </a:cxn>
                <a:cxn ang="0">
                  <a:pos x="267" y="260"/>
                </a:cxn>
                <a:cxn ang="0">
                  <a:pos x="249" y="272"/>
                </a:cxn>
                <a:cxn ang="0">
                  <a:pos x="231" y="262"/>
                </a:cxn>
                <a:cxn ang="0">
                  <a:pos x="229" y="250"/>
                </a:cxn>
                <a:cxn ang="0">
                  <a:pos x="225" y="64"/>
                </a:cxn>
                <a:cxn ang="0">
                  <a:pos x="0" y="0"/>
                </a:cxn>
                <a:cxn ang="0">
                  <a:pos x="64" y="6"/>
                </a:cxn>
                <a:cxn ang="0">
                  <a:pos x="211" y="16"/>
                </a:cxn>
                <a:cxn ang="0">
                  <a:pos x="359" y="20"/>
                </a:cxn>
                <a:cxn ang="0">
                  <a:pos x="505" y="18"/>
                </a:cxn>
                <a:cxn ang="0">
                  <a:pos x="637" y="12"/>
                </a:cxn>
                <a:cxn ang="0">
                  <a:pos x="651" y="56"/>
                </a:cxn>
                <a:cxn ang="0">
                  <a:pos x="633" y="70"/>
                </a:cxn>
                <a:cxn ang="0">
                  <a:pos x="635" y="104"/>
                </a:cxn>
                <a:cxn ang="0">
                  <a:pos x="649" y="150"/>
                </a:cxn>
                <a:cxn ang="0">
                  <a:pos x="659" y="184"/>
                </a:cxn>
                <a:cxn ang="0">
                  <a:pos x="665" y="242"/>
                </a:cxn>
                <a:cxn ang="0">
                  <a:pos x="671" y="322"/>
                </a:cxn>
              </a:cxnLst>
              <a:rect l="0" t="0" r="r" b="b"/>
              <a:pathLst>
                <a:path w="671" h="328">
                  <a:moveTo>
                    <a:pt x="671" y="322"/>
                  </a:moveTo>
                  <a:lnTo>
                    <a:pt x="661" y="324"/>
                  </a:lnTo>
                  <a:lnTo>
                    <a:pt x="651" y="324"/>
                  </a:lnTo>
                  <a:lnTo>
                    <a:pt x="643" y="324"/>
                  </a:lnTo>
                  <a:lnTo>
                    <a:pt x="633" y="314"/>
                  </a:lnTo>
                  <a:lnTo>
                    <a:pt x="623" y="314"/>
                  </a:lnTo>
                  <a:lnTo>
                    <a:pt x="615" y="304"/>
                  </a:lnTo>
                  <a:lnTo>
                    <a:pt x="605" y="304"/>
                  </a:lnTo>
                  <a:lnTo>
                    <a:pt x="597" y="306"/>
                  </a:lnTo>
                  <a:lnTo>
                    <a:pt x="587" y="306"/>
                  </a:lnTo>
                  <a:lnTo>
                    <a:pt x="579" y="306"/>
                  </a:lnTo>
                  <a:lnTo>
                    <a:pt x="569" y="308"/>
                  </a:lnTo>
                  <a:lnTo>
                    <a:pt x="561" y="320"/>
                  </a:lnTo>
                  <a:lnTo>
                    <a:pt x="553" y="320"/>
                  </a:lnTo>
                  <a:lnTo>
                    <a:pt x="543" y="320"/>
                  </a:lnTo>
                  <a:lnTo>
                    <a:pt x="533" y="322"/>
                  </a:lnTo>
                  <a:lnTo>
                    <a:pt x="525" y="322"/>
                  </a:lnTo>
                  <a:lnTo>
                    <a:pt x="507" y="324"/>
                  </a:lnTo>
                  <a:lnTo>
                    <a:pt x="497" y="312"/>
                  </a:lnTo>
                  <a:lnTo>
                    <a:pt x="489" y="314"/>
                  </a:lnTo>
                  <a:lnTo>
                    <a:pt x="479" y="302"/>
                  </a:lnTo>
                  <a:lnTo>
                    <a:pt x="469" y="292"/>
                  </a:lnTo>
                  <a:lnTo>
                    <a:pt x="461" y="304"/>
                  </a:lnTo>
                  <a:lnTo>
                    <a:pt x="461" y="316"/>
                  </a:lnTo>
                  <a:lnTo>
                    <a:pt x="453" y="328"/>
                  </a:lnTo>
                  <a:lnTo>
                    <a:pt x="443" y="316"/>
                  </a:lnTo>
                  <a:lnTo>
                    <a:pt x="433" y="318"/>
                  </a:lnTo>
                  <a:lnTo>
                    <a:pt x="425" y="318"/>
                  </a:lnTo>
                  <a:lnTo>
                    <a:pt x="415" y="306"/>
                  </a:lnTo>
                  <a:lnTo>
                    <a:pt x="405" y="308"/>
                  </a:lnTo>
                  <a:lnTo>
                    <a:pt x="397" y="308"/>
                  </a:lnTo>
                  <a:lnTo>
                    <a:pt x="387" y="298"/>
                  </a:lnTo>
                  <a:lnTo>
                    <a:pt x="385" y="286"/>
                  </a:lnTo>
                  <a:lnTo>
                    <a:pt x="377" y="286"/>
                  </a:lnTo>
                  <a:lnTo>
                    <a:pt x="367" y="288"/>
                  </a:lnTo>
                  <a:lnTo>
                    <a:pt x="367" y="276"/>
                  </a:lnTo>
                  <a:lnTo>
                    <a:pt x="359" y="288"/>
                  </a:lnTo>
                  <a:lnTo>
                    <a:pt x="349" y="288"/>
                  </a:lnTo>
                  <a:lnTo>
                    <a:pt x="351" y="300"/>
                  </a:lnTo>
                  <a:lnTo>
                    <a:pt x="341" y="290"/>
                  </a:lnTo>
                  <a:lnTo>
                    <a:pt x="331" y="290"/>
                  </a:lnTo>
                  <a:lnTo>
                    <a:pt x="323" y="290"/>
                  </a:lnTo>
                  <a:lnTo>
                    <a:pt x="313" y="280"/>
                  </a:lnTo>
                  <a:lnTo>
                    <a:pt x="303" y="280"/>
                  </a:lnTo>
                  <a:lnTo>
                    <a:pt x="295" y="282"/>
                  </a:lnTo>
                  <a:lnTo>
                    <a:pt x="287" y="282"/>
                  </a:lnTo>
                  <a:lnTo>
                    <a:pt x="277" y="282"/>
                  </a:lnTo>
                  <a:lnTo>
                    <a:pt x="277" y="270"/>
                  </a:lnTo>
                  <a:lnTo>
                    <a:pt x="275" y="260"/>
                  </a:lnTo>
                  <a:lnTo>
                    <a:pt x="267" y="260"/>
                  </a:lnTo>
                  <a:lnTo>
                    <a:pt x="259" y="272"/>
                  </a:lnTo>
                  <a:lnTo>
                    <a:pt x="249" y="272"/>
                  </a:lnTo>
                  <a:lnTo>
                    <a:pt x="241" y="274"/>
                  </a:lnTo>
                  <a:lnTo>
                    <a:pt x="231" y="262"/>
                  </a:lnTo>
                  <a:lnTo>
                    <a:pt x="239" y="250"/>
                  </a:lnTo>
                  <a:lnTo>
                    <a:pt x="229" y="250"/>
                  </a:lnTo>
                  <a:lnTo>
                    <a:pt x="221" y="252"/>
                  </a:lnTo>
                  <a:lnTo>
                    <a:pt x="225" y="64"/>
                  </a:lnTo>
                  <a:lnTo>
                    <a:pt x="6" y="56"/>
                  </a:lnTo>
                  <a:lnTo>
                    <a:pt x="0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138" y="12"/>
                  </a:lnTo>
                  <a:lnTo>
                    <a:pt x="211" y="16"/>
                  </a:lnTo>
                  <a:lnTo>
                    <a:pt x="285" y="20"/>
                  </a:lnTo>
                  <a:lnTo>
                    <a:pt x="359" y="20"/>
                  </a:lnTo>
                  <a:lnTo>
                    <a:pt x="431" y="20"/>
                  </a:lnTo>
                  <a:lnTo>
                    <a:pt x="505" y="18"/>
                  </a:lnTo>
                  <a:lnTo>
                    <a:pt x="577" y="14"/>
                  </a:lnTo>
                  <a:lnTo>
                    <a:pt x="637" y="12"/>
                  </a:lnTo>
                  <a:lnTo>
                    <a:pt x="637" y="10"/>
                  </a:lnTo>
                  <a:lnTo>
                    <a:pt x="651" y="56"/>
                  </a:lnTo>
                  <a:lnTo>
                    <a:pt x="649" y="56"/>
                  </a:lnTo>
                  <a:lnTo>
                    <a:pt x="633" y="70"/>
                  </a:lnTo>
                  <a:lnTo>
                    <a:pt x="635" y="92"/>
                  </a:lnTo>
                  <a:lnTo>
                    <a:pt x="635" y="104"/>
                  </a:lnTo>
                  <a:lnTo>
                    <a:pt x="647" y="128"/>
                  </a:lnTo>
                  <a:lnTo>
                    <a:pt x="649" y="150"/>
                  </a:lnTo>
                  <a:lnTo>
                    <a:pt x="659" y="160"/>
                  </a:lnTo>
                  <a:lnTo>
                    <a:pt x="659" y="184"/>
                  </a:lnTo>
                  <a:lnTo>
                    <a:pt x="661" y="196"/>
                  </a:lnTo>
                  <a:lnTo>
                    <a:pt x="665" y="242"/>
                  </a:lnTo>
                  <a:lnTo>
                    <a:pt x="661" y="324"/>
                  </a:lnTo>
                  <a:lnTo>
                    <a:pt x="671" y="322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5B5BBB7-E7A1-6495-BF85-2FA1B1053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539" y="3903221"/>
              <a:ext cx="1025870" cy="1076006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8" y="0"/>
                </a:cxn>
                <a:cxn ang="0">
                  <a:pos x="146" y="12"/>
                </a:cxn>
                <a:cxn ang="0">
                  <a:pos x="224" y="22"/>
                </a:cxn>
                <a:cxn ang="0">
                  <a:pos x="300" y="32"/>
                </a:cxn>
                <a:cxn ang="0">
                  <a:pos x="378" y="38"/>
                </a:cxn>
                <a:cxn ang="0">
                  <a:pos x="456" y="44"/>
                </a:cxn>
                <a:cxn ang="0">
                  <a:pos x="518" y="48"/>
                </a:cxn>
                <a:cxn ang="0">
                  <a:pos x="526" y="48"/>
                </a:cxn>
                <a:cxn ang="0">
                  <a:pos x="532" y="104"/>
                </a:cxn>
                <a:cxn ang="0">
                  <a:pos x="514" y="106"/>
                </a:cxn>
                <a:cxn ang="0">
                  <a:pos x="498" y="526"/>
                </a:cxn>
                <a:cxn ang="0">
                  <a:pos x="416" y="522"/>
                </a:cxn>
                <a:cxn ang="0">
                  <a:pos x="336" y="516"/>
                </a:cxn>
                <a:cxn ang="0">
                  <a:pos x="224" y="502"/>
                </a:cxn>
                <a:cxn ang="0">
                  <a:pos x="206" y="502"/>
                </a:cxn>
                <a:cxn ang="0">
                  <a:pos x="208" y="526"/>
                </a:cxn>
                <a:cxn ang="0">
                  <a:pos x="80" y="500"/>
                </a:cxn>
                <a:cxn ang="0">
                  <a:pos x="66" y="558"/>
                </a:cxn>
                <a:cxn ang="0">
                  <a:pos x="0" y="540"/>
                </a:cxn>
                <a:cxn ang="0">
                  <a:pos x="70" y="0"/>
                </a:cxn>
              </a:cxnLst>
              <a:rect l="0" t="0" r="r" b="b"/>
              <a:pathLst>
                <a:path w="532" h="558">
                  <a:moveTo>
                    <a:pt x="70" y="0"/>
                  </a:moveTo>
                  <a:lnTo>
                    <a:pt x="68" y="0"/>
                  </a:lnTo>
                  <a:lnTo>
                    <a:pt x="146" y="12"/>
                  </a:lnTo>
                  <a:lnTo>
                    <a:pt x="224" y="22"/>
                  </a:lnTo>
                  <a:lnTo>
                    <a:pt x="300" y="32"/>
                  </a:lnTo>
                  <a:lnTo>
                    <a:pt x="378" y="38"/>
                  </a:lnTo>
                  <a:lnTo>
                    <a:pt x="456" y="44"/>
                  </a:lnTo>
                  <a:lnTo>
                    <a:pt x="518" y="48"/>
                  </a:lnTo>
                  <a:lnTo>
                    <a:pt x="526" y="48"/>
                  </a:lnTo>
                  <a:lnTo>
                    <a:pt x="532" y="104"/>
                  </a:lnTo>
                  <a:lnTo>
                    <a:pt x="514" y="106"/>
                  </a:lnTo>
                  <a:lnTo>
                    <a:pt x="498" y="526"/>
                  </a:lnTo>
                  <a:lnTo>
                    <a:pt x="416" y="522"/>
                  </a:lnTo>
                  <a:lnTo>
                    <a:pt x="336" y="516"/>
                  </a:lnTo>
                  <a:lnTo>
                    <a:pt x="224" y="502"/>
                  </a:lnTo>
                  <a:lnTo>
                    <a:pt x="206" y="502"/>
                  </a:lnTo>
                  <a:lnTo>
                    <a:pt x="208" y="526"/>
                  </a:lnTo>
                  <a:lnTo>
                    <a:pt x="80" y="500"/>
                  </a:lnTo>
                  <a:lnTo>
                    <a:pt x="66" y="558"/>
                  </a:lnTo>
                  <a:lnTo>
                    <a:pt x="0" y="54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9B9C9C3-1C06-F697-2663-C2D9ABC5B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92" y="3775952"/>
              <a:ext cx="1002730" cy="1172422"/>
            </a:xfrm>
            <a:custGeom>
              <a:avLst/>
              <a:gdLst/>
              <a:ahLst/>
              <a:cxnLst>
                <a:cxn ang="0">
                  <a:pos x="450" y="606"/>
                </a:cxn>
                <a:cxn ang="0">
                  <a:pos x="304" y="594"/>
                </a:cxn>
                <a:cxn ang="0">
                  <a:pos x="0" y="418"/>
                </a:cxn>
                <a:cxn ang="0">
                  <a:pos x="10" y="406"/>
                </a:cxn>
                <a:cxn ang="0">
                  <a:pos x="18" y="404"/>
                </a:cxn>
                <a:cxn ang="0">
                  <a:pos x="28" y="404"/>
                </a:cxn>
                <a:cxn ang="0">
                  <a:pos x="36" y="392"/>
                </a:cxn>
                <a:cxn ang="0">
                  <a:pos x="34" y="380"/>
                </a:cxn>
                <a:cxn ang="0">
                  <a:pos x="26" y="382"/>
                </a:cxn>
                <a:cxn ang="0">
                  <a:pos x="16" y="370"/>
                </a:cxn>
                <a:cxn ang="0">
                  <a:pos x="14" y="360"/>
                </a:cxn>
                <a:cxn ang="0">
                  <a:pos x="24" y="348"/>
                </a:cxn>
                <a:cxn ang="0">
                  <a:pos x="32" y="334"/>
                </a:cxn>
                <a:cxn ang="0">
                  <a:pos x="40" y="322"/>
                </a:cxn>
                <a:cxn ang="0">
                  <a:pos x="48" y="310"/>
                </a:cxn>
                <a:cxn ang="0">
                  <a:pos x="48" y="298"/>
                </a:cxn>
                <a:cxn ang="0">
                  <a:pos x="54" y="286"/>
                </a:cxn>
                <a:cxn ang="0">
                  <a:pos x="64" y="274"/>
                </a:cxn>
                <a:cxn ang="0">
                  <a:pos x="72" y="274"/>
                </a:cxn>
                <a:cxn ang="0">
                  <a:pos x="80" y="272"/>
                </a:cxn>
                <a:cxn ang="0">
                  <a:pos x="90" y="260"/>
                </a:cxn>
                <a:cxn ang="0">
                  <a:pos x="80" y="260"/>
                </a:cxn>
                <a:cxn ang="0">
                  <a:pos x="80" y="248"/>
                </a:cxn>
                <a:cxn ang="0">
                  <a:pos x="70" y="238"/>
                </a:cxn>
                <a:cxn ang="0">
                  <a:pos x="78" y="226"/>
                </a:cxn>
                <a:cxn ang="0">
                  <a:pos x="68" y="216"/>
                </a:cxn>
                <a:cxn ang="0">
                  <a:pos x="68" y="204"/>
                </a:cxn>
                <a:cxn ang="0">
                  <a:pos x="58" y="192"/>
                </a:cxn>
                <a:cxn ang="0">
                  <a:pos x="66" y="180"/>
                </a:cxn>
                <a:cxn ang="0">
                  <a:pos x="74" y="168"/>
                </a:cxn>
                <a:cxn ang="0">
                  <a:pos x="72" y="156"/>
                </a:cxn>
                <a:cxn ang="0">
                  <a:pos x="72" y="144"/>
                </a:cxn>
                <a:cxn ang="0">
                  <a:pos x="70" y="134"/>
                </a:cxn>
                <a:cxn ang="0">
                  <a:pos x="70" y="122"/>
                </a:cxn>
                <a:cxn ang="0">
                  <a:pos x="78" y="98"/>
                </a:cxn>
                <a:cxn ang="0">
                  <a:pos x="78" y="86"/>
                </a:cxn>
                <a:cxn ang="0">
                  <a:pos x="86" y="86"/>
                </a:cxn>
                <a:cxn ang="0">
                  <a:pos x="96" y="86"/>
                </a:cxn>
                <a:cxn ang="0">
                  <a:pos x="96" y="96"/>
                </a:cxn>
                <a:cxn ang="0">
                  <a:pos x="104" y="96"/>
                </a:cxn>
                <a:cxn ang="0">
                  <a:pos x="114" y="96"/>
                </a:cxn>
                <a:cxn ang="0">
                  <a:pos x="122" y="84"/>
                </a:cxn>
                <a:cxn ang="0">
                  <a:pos x="130" y="70"/>
                </a:cxn>
                <a:cxn ang="0">
                  <a:pos x="138" y="58"/>
                </a:cxn>
                <a:cxn ang="0">
                  <a:pos x="136" y="34"/>
                </a:cxn>
                <a:cxn ang="0">
                  <a:pos x="144" y="0"/>
                </a:cxn>
                <a:cxn ang="0">
                  <a:pos x="144" y="10"/>
                </a:cxn>
                <a:cxn ang="0">
                  <a:pos x="144" y="12"/>
                </a:cxn>
                <a:cxn ang="0">
                  <a:pos x="218" y="26"/>
                </a:cxn>
                <a:cxn ang="0">
                  <a:pos x="296" y="38"/>
                </a:cxn>
                <a:cxn ang="0">
                  <a:pos x="374" y="50"/>
                </a:cxn>
                <a:cxn ang="0">
                  <a:pos x="450" y="58"/>
                </a:cxn>
                <a:cxn ang="0">
                  <a:pos x="518" y="66"/>
                </a:cxn>
                <a:cxn ang="0">
                  <a:pos x="520" y="66"/>
                </a:cxn>
                <a:cxn ang="0">
                  <a:pos x="460" y="608"/>
                </a:cxn>
                <a:cxn ang="0">
                  <a:pos x="450" y="606"/>
                </a:cxn>
              </a:cxnLst>
              <a:rect l="0" t="0" r="r" b="b"/>
              <a:pathLst>
                <a:path w="520" h="608">
                  <a:moveTo>
                    <a:pt x="450" y="606"/>
                  </a:moveTo>
                  <a:lnTo>
                    <a:pt x="304" y="594"/>
                  </a:lnTo>
                  <a:lnTo>
                    <a:pt x="0" y="418"/>
                  </a:lnTo>
                  <a:lnTo>
                    <a:pt x="10" y="406"/>
                  </a:lnTo>
                  <a:lnTo>
                    <a:pt x="18" y="404"/>
                  </a:lnTo>
                  <a:lnTo>
                    <a:pt x="28" y="404"/>
                  </a:lnTo>
                  <a:lnTo>
                    <a:pt x="36" y="392"/>
                  </a:lnTo>
                  <a:lnTo>
                    <a:pt x="34" y="380"/>
                  </a:lnTo>
                  <a:lnTo>
                    <a:pt x="26" y="382"/>
                  </a:lnTo>
                  <a:lnTo>
                    <a:pt x="16" y="370"/>
                  </a:lnTo>
                  <a:lnTo>
                    <a:pt x="14" y="360"/>
                  </a:lnTo>
                  <a:lnTo>
                    <a:pt x="24" y="348"/>
                  </a:lnTo>
                  <a:lnTo>
                    <a:pt x="32" y="334"/>
                  </a:lnTo>
                  <a:lnTo>
                    <a:pt x="40" y="322"/>
                  </a:lnTo>
                  <a:lnTo>
                    <a:pt x="48" y="310"/>
                  </a:lnTo>
                  <a:lnTo>
                    <a:pt x="48" y="298"/>
                  </a:lnTo>
                  <a:lnTo>
                    <a:pt x="54" y="286"/>
                  </a:lnTo>
                  <a:lnTo>
                    <a:pt x="64" y="274"/>
                  </a:lnTo>
                  <a:lnTo>
                    <a:pt x="72" y="274"/>
                  </a:lnTo>
                  <a:lnTo>
                    <a:pt x="80" y="272"/>
                  </a:lnTo>
                  <a:lnTo>
                    <a:pt x="90" y="260"/>
                  </a:lnTo>
                  <a:lnTo>
                    <a:pt x="80" y="260"/>
                  </a:lnTo>
                  <a:lnTo>
                    <a:pt x="80" y="248"/>
                  </a:lnTo>
                  <a:lnTo>
                    <a:pt x="70" y="238"/>
                  </a:lnTo>
                  <a:lnTo>
                    <a:pt x="78" y="226"/>
                  </a:lnTo>
                  <a:lnTo>
                    <a:pt x="68" y="216"/>
                  </a:lnTo>
                  <a:lnTo>
                    <a:pt x="68" y="204"/>
                  </a:lnTo>
                  <a:lnTo>
                    <a:pt x="58" y="192"/>
                  </a:lnTo>
                  <a:lnTo>
                    <a:pt x="66" y="180"/>
                  </a:lnTo>
                  <a:lnTo>
                    <a:pt x="74" y="168"/>
                  </a:lnTo>
                  <a:lnTo>
                    <a:pt x="72" y="156"/>
                  </a:lnTo>
                  <a:lnTo>
                    <a:pt x="72" y="144"/>
                  </a:lnTo>
                  <a:lnTo>
                    <a:pt x="70" y="134"/>
                  </a:lnTo>
                  <a:lnTo>
                    <a:pt x="70" y="122"/>
                  </a:lnTo>
                  <a:lnTo>
                    <a:pt x="78" y="98"/>
                  </a:lnTo>
                  <a:lnTo>
                    <a:pt x="78" y="86"/>
                  </a:lnTo>
                  <a:lnTo>
                    <a:pt x="86" y="86"/>
                  </a:lnTo>
                  <a:lnTo>
                    <a:pt x="96" y="8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14" y="96"/>
                  </a:lnTo>
                  <a:lnTo>
                    <a:pt x="122" y="84"/>
                  </a:lnTo>
                  <a:lnTo>
                    <a:pt x="130" y="70"/>
                  </a:lnTo>
                  <a:lnTo>
                    <a:pt x="138" y="58"/>
                  </a:lnTo>
                  <a:lnTo>
                    <a:pt x="136" y="34"/>
                  </a:lnTo>
                  <a:lnTo>
                    <a:pt x="144" y="0"/>
                  </a:lnTo>
                  <a:lnTo>
                    <a:pt x="144" y="10"/>
                  </a:lnTo>
                  <a:lnTo>
                    <a:pt x="144" y="12"/>
                  </a:lnTo>
                  <a:lnTo>
                    <a:pt x="218" y="26"/>
                  </a:lnTo>
                  <a:lnTo>
                    <a:pt x="296" y="38"/>
                  </a:lnTo>
                  <a:lnTo>
                    <a:pt x="374" y="50"/>
                  </a:lnTo>
                  <a:lnTo>
                    <a:pt x="450" y="58"/>
                  </a:lnTo>
                  <a:lnTo>
                    <a:pt x="518" y="66"/>
                  </a:lnTo>
                  <a:lnTo>
                    <a:pt x="520" y="66"/>
                  </a:lnTo>
                  <a:lnTo>
                    <a:pt x="460" y="608"/>
                  </a:lnTo>
                  <a:lnTo>
                    <a:pt x="450" y="606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D8DD43F-1654-F358-B1EE-72DCC7DB1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489" y="2510970"/>
              <a:ext cx="1160852" cy="2074879"/>
            </a:xfrm>
            <a:custGeom>
              <a:avLst/>
              <a:gdLst/>
              <a:ahLst/>
              <a:cxnLst>
                <a:cxn ang="0">
                  <a:pos x="134" y="34"/>
                </a:cxn>
                <a:cxn ang="0">
                  <a:pos x="248" y="74"/>
                </a:cxn>
                <a:cxn ang="0">
                  <a:pos x="340" y="96"/>
                </a:cxn>
                <a:cxn ang="0">
                  <a:pos x="294" y="320"/>
                </a:cxn>
                <a:cxn ang="0">
                  <a:pos x="280" y="380"/>
                </a:cxn>
                <a:cxn ang="0">
                  <a:pos x="578" y="836"/>
                </a:cxn>
                <a:cxn ang="0">
                  <a:pos x="580" y="872"/>
                </a:cxn>
                <a:cxn ang="0">
                  <a:pos x="592" y="904"/>
                </a:cxn>
                <a:cxn ang="0">
                  <a:pos x="592" y="928"/>
                </a:cxn>
                <a:cxn ang="0">
                  <a:pos x="566" y="942"/>
                </a:cxn>
                <a:cxn ang="0">
                  <a:pos x="552" y="978"/>
                </a:cxn>
                <a:cxn ang="0">
                  <a:pos x="526" y="1016"/>
                </a:cxn>
                <a:cxn ang="0">
                  <a:pos x="546" y="1036"/>
                </a:cxn>
                <a:cxn ang="0">
                  <a:pos x="530" y="1060"/>
                </a:cxn>
                <a:cxn ang="0">
                  <a:pos x="496" y="1076"/>
                </a:cxn>
                <a:cxn ang="0">
                  <a:pos x="338" y="1030"/>
                </a:cxn>
                <a:cxn ang="0">
                  <a:pos x="336" y="1006"/>
                </a:cxn>
                <a:cxn ang="0">
                  <a:pos x="334" y="994"/>
                </a:cxn>
                <a:cxn ang="0">
                  <a:pos x="332" y="958"/>
                </a:cxn>
                <a:cxn ang="0">
                  <a:pos x="312" y="936"/>
                </a:cxn>
                <a:cxn ang="0">
                  <a:pos x="292" y="904"/>
                </a:cxn>
                <a:cxn ang="0">
                  <a:pos x="272" y="882"/>
                </a:cxn>
                <a:cxn ang="0">
                  <a:pos x="244" y="860"/>
                </a:cxn>
                <a:cxn ang="0">
                  <a:pos x="224" y="840"/>
                </a:cxn>
                <a:cxn ang="0">
                  <a:pos x="204" y="828"/>
                </a:cxn>
                <a:cxn ang="0">
                  <a:pos x="176" y="808"/>
                </a:cxn>
                <a:cxn ang="0">
                  <a:pos x="148" y="786"/>
                </a:cxn>
                <a:cxn ang="0">
                  <a:pos x="128" y="752"/>
                </a:cxn>
                <a:cxn ang="0">
                  <a:pos x="124" y="718"/>
                </a:cxn>
                <a:cxn ang="0">
                  <a:pos x="122" y="682"/>
                </a:cxn>
                <a:cxn ang="0">
                  <a:pos x="102" y="672"/>
                </a:cxn>
                <a:cxn ang="0">
                  <a:pos x="90" y="628"/>
                </a:cxn>
                <a:cxn ang="0">
                  <a:pos x="78" y="592"/>
                </a:cxn>
                <a:cxn ang="0">
                  <a:pos x="84" y="546"/>
                </a:cxn>
                <a:cxn ang="0">
                  <a:pos x="82" y="512"/>
                </a:cxn>
                <a:cxn ang="0">
                  <a:pos x="62" y="490"/>
                </a:cxn>
                <a:cxn ang="0">
                  <a:pos x="78" y="452"/>
                </a:cxn>
                <a:cxn ang="0">
                  <a:pos x="96" y="450"/>
                </a:cxn>
                <a:cxn ang="0">
                  <a:pos x="68" y="442"/>
                </a:cxn>
                <a:cxn ang="0">
                  <a:pos x="46" y="408"/>
                </a:cxn>
                <a:cxn ang="0">
                  <a:pos x="34" y="364"/>
                </a:cxn>
                <a:cxn ang="0">
                  <a:pos x="22" y="316"/>
                </a:cxn>
                <a:cxn ang="0">
                  <a:pos x="18" y="270"/>
                </a:cxn>
                <a:cxn ang="0">
                  <a:pos x="24" y="212"/>
                </a:cxn>
                <a:cxn ang="0">
                  <a:pos x="0" y="156"/>
                </a:cxn>
                <a:cxn ang="0">
                  <a:pos x="26" y="118"/>
                </a:cxn>
                <a:cxn ang="0">
                  <a:pos x="50" y="82"/>
                </a:cxn>
                <a:cxn ang="0">
                  <a:pos x="56" y="34"/>
                </a:cxn>
                <a:cxn ang="0">
                  <a:pos x="62" y="0"/>
                </a:cxn>
              </a:cxnLst>
              <a:rect l="0" t="0" r="r" b="b"/>
              <a:pathLst>
                <a:path w="602" h="1076">
                  <a:moveTo>
                    <a:pt x="62" y="0"/>
                  </a:moveTo>
                  <a:lnTo>
                    <a:pt x="98" y="18"/>
                  </a:lnTo>
                  <a:lnTo>
                    <a:pt x="134" y="34"/>
                  </a:lnTo>
                  <a:lnTo>
                    <a:pt x="170" y="48"/>
                  </a:lnTo>
                  <a:lnTo>
                    <a:pt x="210" y="62"/>
                  </a:lnTo>
                  <a:lnTo>
                    <a:pt x="248" y="74"/>
                  </a:lnTo>
                  <a:lnTo>
                    <a:pt x="286" y="84"/>
                  </a:lnTo>
                  <a:lnTo>
                    <a:pt x="324" y="92"/>
                  </a:lnTo>
                  <a:lnTo>
                    <a:pt x="340" y="96"/>
                  </a:lnTo>
                  <a:lnTo>
                    <a:pt x="342" y="96"/>
                  </a:lnTo>
                  <a:lnTo>
                    <a:pt x="294" y="296"/>
                  </a:lnTo>
                  <a:lnTo>
                    <a:pt x="294" y="320"/>
                  </a:lnTo>
                  <a:lnTo>
                    <a:pt x="288" y="344"/>
                  </a:lnTo>
                  <a:lnTo>
                    <a:pt x="288" y="356"/>
                  </a:lnTo>
                  <a:lnTo>
                    <a:pt x="280" y="380"/>
                  </a:lnTo>
                  <a:lnTo>
                    <a:pt x="290" y="392"/>
                  </a:lnTo>
                  <a:lnTo>
                    <a:pt x="578" y="848"/>
                  </a:lnTo>
                  <a:lnTo>
                    <a:pt x="578" y="836"/>
                  </a:lnTo>
                  <a:lnTo>
                    <a:pt x="570" y="848"/>
                  </a:lnTo>
                  <a:lnTo>
                    <a:pt x="580" y="860"/>
                  </a:lnTo>
                  <a:lnTo>
                    <a:pt x="580" y="872"/>
                  </a:lnTo>
                  <a:lnTo>
                    <a:pt x="590" y="882"/>
                  </a:lnTo>
                  <a:lnTo>
                    <a:pt x="582" y="894"/>
                  </a:lnTo>
                  <a:lnTo>
                    <a:pt x="592" y="904"/>
                  </a:lnTo>
                  <a:lnTo>
                    <a:pt x="592" y="916"/>
                  </a:lnTo>
                  <a:lnTo>
                    <a:pt x="602" y="916"/>
                  </a:lnTo>
                  <a:lnTo>
                    <a:pt x="592" y="928"/>
                  </a:lnTo>
                  <a:lnTo>
                    <a:pt x="584" y="930"/>
                  </a:lnTo>
                  <a:lnTo>
                    <a:pt x="576" y="930"/>
                  </a:lnTo>
                  <a:lnTo>
                    <a:pt x="566" y="942"/>
                  </a:lnTo>
                  <a:lnTo>
                    <a:pt x="560" y="954"/>
                  </a:lnTo>
                  <a:lnTo>
                    <a:pt x="560" y="966"/>
                  </a:lnTo>
                  <a:lnTo>
                    <a:pt x="552" y="978"/>
                  </a:lnTo>
                  <a:lnTo>
                    <a:pt x="544" y="990"/>
                  </a:lnTo>
                  <a:lnTo>
                    <a:pt x="536" y="1004"/>
                  </a:lnTo>
                  <a:lnTo>
                    <a:pt x="526" y="1016"/>
                  </a:lnTo>
                  <a:lnTo>
                    <a:pt x="528" y="1026"/>
                  </a:lnTo>
                  <a:lnTo>
                    <a:pt x="538" y="1038"/>
                  </a:lnTo>
                  <a:lnTo>
                    <a:pt x="546" y="1036"/>
                  </a:lnTo>
                  <a:lnTo>
                    <a:pt x="548" y="1048"/>
                  </a:lnTo>
                  <a:lnTo>
                    <a:pt x="540" y="1060"/>
                  </a:lnTo>
                  <a:lnTo>
                    <a:pt x="530" y="1060"/>
                  </a:lnTo>
                  <a:lnTo>
                    <a:pt x="522" y="1062"/>
                  </a:lnTo>
                  <a:lnTo>
                    <a:pt x="512" y="1074"/>
                  </a:lnTo>
                  <a:lnTo>
                    <a:pt x="496" y="1076"/>
                  </a:lnTo>
                  <a:lnTo>
                    <a:pt x="494" y="1052"/>
                  </a:lnTo>
                  <a:lnTo>
                    <a:pt x="338" y="1040"/>
                  </a:lnTo>
                  <a:lnTo>
                    <a:pt x="338" y="1030"/>
                  </a:lnTo>
                  <a:lnTo>
                    <a:pt x="336" y="1018"/>
                  </a:lnTo>
                  <a:lnTo>
                    <a:pt x="326" y="1018"/>
                  </a:lnTo>
                  <a:lnTo>
                    <a:pt x="336" y="1006"/>
                  </a:lnTo>
                  <a:lnTo>
                    <a:pt x="326" y="1006"/>
                  </a:lnTo>
                  <a:lnTo>
                    <a:pt x="326" y="994"/>
                  </a:lnTo>
                  <a:lnTo>
                    <a:pt x="334" y="994"/>
                  </a:lnTo>
                  <a:lnTo>
                    <a:pt x="334" y="982"/>
                  </a:lnTo>
                  <a:lnTo>
                    <a:pt x="334" y="970"/>
                  </a:lnTo>
                  <a:lnTo>
                    <a:pt x="332" y="958"/>
                  </a:lnTo>
                  <a:lnTo>
                    <a:pt x="322" y="960"/>
                  </a:lnTo>
                  <a:lnTo>
                    <a:pt x="314" y="948"/>
                  </a:lnTo>
                  <a:lnTo>
                    <a:pt x="312" y="936"/>
                  </a:lnTo>
                  <a:lnTo>
                    <a:pt x="304" y="926"/>
                  </a:lnTo>
                  <a:lnTo>
                    <a:pt x="292" y="914"/>
                  </a:lnTo>
                  <a:lnTo>
                    <a:pt x="292" y="904"/>
                  </a:lnTo>
                  <a:lnTo>
                    <a:pt x="282" y="894"/>
                  </a:lnTo>
                  <a:lnTo>
                    <a:pt x="274" y="894"/>
                  </a:lnTo>
                  <a:lnTo>
                    <a:pt x="272" y="882"/>
                  </a:lnTo>
                  <a:lnTo>
                    <a:pt x="262" y="870"/>
                  </a:lnTo>
                  <a:lnTo>
                    <a:pt x="254" y="860"/>
                  </a:lnTo>
                  <a:lnTo>
                    <a:pt x="244" y="860"/>
                  </a:lnTo>
                  <a:lnTo>
                    <a:pt x="234" y="862"/>
                  </a:lnTo>
                  <a:lnTo>
                    <a:pt x="224" y="850"/>
                  </a:lnTo>
                  <a:lnTo>
                    <a:pt x="224" y="840"/>
                  </a:lnTo>
                  <a:lnTo>
                    <a:pt x="214" y="840"/>
                  </a:lnTo>
                  <a:lnTo>
                    <a:pt x="214" y="828"/>
                  </a:lnTo>
                  <a:lnTo>
                    <a:pt x="204" y="828"/>
                  </a:lnTo>
                  <a:lnTo>
                    <a:pt x="196" y="818"/>
                  </a:lnTo>
                  <a:lnTo>
                    <a:pt x="184" y="808"/>
                  </a:lnTo>
                  <a:lnTo>
                    <a:pt x="176" y="808"/>
                  </a:lnTo>
                  <a:lnTo>
                    <a:pt x="166" y="796"/>
                  </a:lnTo>
                  <a:lnTo>
                    <a:pt x="156" y="786"/>
                  </a:lnTo>
                  <a:lnTo>
                    <a:pt x="148" y="786"/>
                  </a:lnTo>
                  <a:lnTo>
                    <a:pt x="138" y="788"/>
                  </a:lnTo>
                  <a:lnTo>
                    <a:pt x="128" y="764"/>
                  </a:lnTo>
                  <a:lnTo>
                    <a:pt x="128" y="752"/>
                  </a:lnTo>
                  <a:lnTo>
                    <a:pt x="126" y="740"/>
                  </a:lnTo>
                  <a:lnTo>
                    <a:pt x="134" y="728"/>
                  </a:lnTo>
                  <a:lnTo>
                    <a:pt x="124" y="718"/>
                  </a:lnTo>
                  <a:lnTo>
                    <a:pt x="124" y="706"/>
                  </a:lnTo>
                  <a:lnTo>
                    <a:pt x="122" y="694"/>
                  </a:lnTo>
                  <a:lnTo>
                    <a:pt x="122" y="682"/>
                  </a:lnTo>
                  <a:lnTo>
                    <a:pt x="112" y="684"/>
                  </a:lnTo>
                  <a:lnTo>
                    <a:pt x="104" y="684"/>
                  </a:lnTo>
                  <a:lnTo>
                    <a:pt x="102" y="672"/>
                  </a:lnTo>
                  <a:lnTo>
                    <a:pt x="102" y="662"/>
                  </a:lnTo>
                  <a:lnTo>
                    <a:pt x="100" y="638"/>
                  </a:lnTo>
                  <a:lnTo>
                    <a:pt x="90" y="628"/>
                  </a:lnTo>
                  <a:lnTo>
                    <a:pt x="90" y="616"/>
                  </a:lnTo>
                  <a:lnTo>
                    <a:pt x="80" y="604"/>
                  </a:lnTo>
                  <a:lnTo>
                    <a:pt x="78" y="592"/>
                  </a:lnTo>
                  <a:lnTo>
                    <a:pt x="76" y="570"/>
                  </a:lnTo>
                  <a:lnTo>
                    <a:pt x="76" y="558"/>
                  </a:lnTo>
                  <a:lnTo>
                    <a:pt x="84" y="546"/>
                  </a:lnTo>
                  <a:lnTo>
                    <a:pt x="92" y="534"/>
                  </a:lnTo>
                  <a:lnTo>
                    <a:pt x="92" y="522"/>
                  </a:lnTo>
                  <a:lnTo>
                    <a:pt x="82" y="512"/>
                  </a:lnTo>
                  <a:lnTo>
                    <a:pt x="72" y="512"/>
                  </a:lnTo>
                  <a:lnTo>
                    <a:pt x="72" y="500"/>
                  </a:lnTo>
                  <a:lnTo>
                    <a:pt x="62" y="490"/>
                  </a:lnTo>
                  <a:lnTo>
                    <a:pt x="60" y="478"/>
                  </a:lnTo>
                  <a:lnTo>
                    <a:pt x="60" y="466"/>
                  </a:lnTo>
                  <a:lnTo>
                    <a:pt x="78" y="452"/>
                  </a:lnTo>
                  <a:lnTo>
                    <a:pt x="88" y="464"/>
                  </a:lnTo>
                  <a:lnTo>
                    <a:pt x="96" y="464"/>
                  </a:lnTo>
                  <a:lnTo>
                    <a:pt x="96" y="450"/>
                  </a:lnTo>
                  <a:lnTo>
                    <a:pt x="94" y="440"/>
                  </a:lnTo>
                  <a:lnTo>
                    <a:pt x="76" y="442"/>
                  </a:lnTo>
                  <a:lnTo>
                    <a:pt x="68" y="442"/>
                  </a:lnTo>
                  <a:lnTo>
                    <a:pt x="66" y="430"/>
                  </a:lnTo>
                  <a:lnTo>
                    <a:pt x="56" y="420"/>
                  </a:lnTo>
                  <a:lnTo>
                    <a:pt x="46" y="408"/>
                  </a:lnTo>
                  <a:lnTo>
                    <a:pt x="44" y="386"/>
                  </a:lnTo>
                  <a:lnTo>
                    <a:pt x="44" y="374"/>
                  </a:lnTo>
                  <a:lnTo>
                    <a:pt x="34" y="364"/>
                  </a:lnTo>
                  <a:lnTo>
                    <a:pt x="34" y="352"/>
                  </a:lnTo>
                  <a:lnTo>
                    <a:pt x="24" y="340"/>
                  </a:lnTo>
                  <a:lnTo>
                    <a:pt x="22" y="316"/>
                  </a:lnTo>
                  <a:lnTo>
                    <a:pt x="20" y="294"/>
                  </a:lnTo>
                  <a:lnTo>
                    <a:pt x="20" y="282"/>
                  </a:lnTo>
                  <a:lnTo>
                    <a:pt x="18" y="270"/>
                  </a:lnTo>
                  <a:lnTo>
                    <a:pt x="26" y="248"/>
                  </a:lnTo>
                  <a:lnTo>
                    <a:pt x="26" y="236"/>
                  </a:lnTo>
                  <a:lnTo>
                    <a:pt x="24" y="212"/>
                  </a:lnTo>
                  <a:lnTo>
                    <a:pt x="22" y="188"/>
                  </a:lnTo>
                  <a:lnTo>
                    <a:pt x="12" y="178"/>
                  </a:lnTo>
                  <a:lnTo>
                    <a:pt x="0" y="156"/>
                  </a:lnTo>
                  <a:lnTo>
                    <a:pt x="10" y="144"/>
                  </a:lnTo>
                  <a:lnTo>
                    <a:pt x="18" y="130"/>
                  </a:lnTo>
                  <a:lnTo>
                    <a:pt x="26" y="118"/>
                  </a:lnTo>
                  <a:lnTo>
                    <a:pt x="42" y="94"/>
                  </a:lnTo>
                  <a:lnTo>
                    <a:pt x="40" y="82"/>
                  </a:lnTo>
                  <a:lnTo>
                    <a:pt x="50" y="82"/>
                  </a:lnTo>
                  <a:lnTo>
                    <a:pt x="58" y="58"/>
                  </a:lnTo>
                  <a:lnTo>
                    <a:pt x="56" y="46"/>
                  </a:lnTo>
                  <a:lnTo>
                    <a:pt x="56" y="34"/>
                  </a:lnTo>
                  <a:lnTo>
                    <a:pt x="54" y="24"/>
                  </a:lnTo>
                  <a:lnTo>
                    <a:pt x="54" y="1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0D08276-98D5-77CE-557E-3FA92E22D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762" y="1793633"/>
              <a:ext cx="1149282" cy="1010443"/>
            </a:xfrm>
            <a:custGeom>
              <a:avLst/>
              <a:gdLst/>
              <a:ahLst/>
              <a:cxnLst>
                <a:cxn ang="0">
                  <a:pos x="566" y="144"/>
                </a:cxn>
                <a:cxn ang="0">
                  <a:pos x="556" y="132"/>
                </a:cxn>
                <a:cxn ang="0">
                  <a:pos x="528" y="134"/>
                </a:cxn>
                <a:cxn ang="0">
                  <a:pos x="474" y="128"/>
                </a:cxn>
                <a:cxn ang="0">
                  <a:pos x="454" y="118"/>
                </a:cxn>
                <a:cxn ang="0">
                  <a:pos x="436" y="118"/>
                </a:cxn>
                <a:cxn ang="0">
                  <a:pos x="410" y="120"/>
                </a:cxn>
                <a:cxn ang="0">
                  <a:pos x="382" y="122"/>
                </a:cxn>
                <a:cxn ang="0">
                  <a:pos x="346" y="114"/>
                </a:cxn>
                <a:cxn ang="0">
                  <a:pos x="308" y="104"/>
                </a:cxn>
                <a:cxn ang="0">
                  <a:pos x="280" y="94"/>
                </a:cxn>
                <a:cxn ang="0">
                  <a:pos x="254" y="96"/>
                </a:cxn>
                <a:cxn ang="0">
                  <a:pos x="226" y="98"/>
                </a:cxn>
                <a:cxn ang="0">
                  <a:pos x="216" y="76"/>
                </a:cxn>
                <a:cxn ang="0">
                  <a:pos x="214" y="52"/>
                </a:cxn>
                <a:cxn ang="0">
                  <a:pos x="212" y="30"/>
                </a:cxn>
                <a:cxn ang="0">
                  <a:pos x="194" y="20"/>
                </a:cxn>
                <a:cxn ang="0">
                  <a:pos x="174" y="10"/>
                </a:cxn>
                <a:cxn ang="0">
                  <a:pos x="156" y="0"/>
                </a:cxn>
                <a:cxn ang="0">
                  <a:pos x="158" y="22"/>
                </a:cxn>
                <a:cxn ang="0">
                  <a:pos x="138" y="34"/>
                </a:cxn>
                <a:cxn ang="0">
                  <a:pos x="132" y="48"/>
                </a:cxn>
                <a:cxn ang="0">
                  <a:pos x="124" y="72"/>
                </a:cxn>
                <a:cxn ang="0">
                  <a:pos x="126" y="94"/>
                </a:cxn>
                <a:cxn ang="0">
                  <a:pos x="110" y="108"/>
                </a:cxn>
                <a:cxn ang="0">
                  <a:pos x="102" y="142"/>
                </a:cxn>
                <a:cxn ang="0">
                  <a:pos x="86" y="168"/>
                </a:cxn>
                <a:cxn ang="0">
                  <a:pos x="78" y="192"/>
                </a:cxn>
                <a:cxn ang="0">
                  <a:pos x="72" y="214"/>
                </a:cxn>
                <a:cxn ang="0">
                  <a:pos x="54" y="228"/>
                </a:cxn>
                <a:cxn ang="0">
                  <a:pos x="46" y="240"/>
                </a:cxn>
                <a:cxn ang="0">
                  <a:pos x="38" y="252"/>
                </a:cxn>
                <a:cxn ang="0">
                  <a:pos x="20" y="278"/>
                </a:cxn>
                <a:cxn ang="0">
                  <a:pos x="14" y="300"/>
                </a:cxn>
                <a:cxn ang="0">
                  <a:pos x="6" y="324"/>
                </a:cxn>
                <a:cxn ang="0">
                  <a:pos x="0" y="350"/>
                </a:cxn>
                <a:cxn ang="0">
                  <a:pos x="10" y="372"/>
                </a:cxn>
                <a:cxn ang="0">
                  <a:pos x="82" y="406"/>
                </a:cxn>
                <a:cxn ang="0">
                  <a:pos x="158" y="434"/>
                </a:cxn>
                <a:cxn ang="0">
                  <a:pos x="234" y="456"/>
                </a:cxn>
                <a:cxn ang="0">
                  <a:pos x="288" y="468"/>
                </a:cxn>
                <a:cxn ang="0">
                  <a:pos x="414" y="502"/>
                </a:cxn>
                <a:cxn ang="0">
                  <a:pos x="494" y="522"/>
                </a:cxn>
                <a:cxn ang="0">
                  <a:pos x="528" y="368"/>
                </a:cxn>
                <a:cxn ang="0">
                  <a:pos x="528" y="356"/>
                </a:cxn>
                <a:cxn ang="0">
                  <a:pos x="534" y="332"/>
                </a:cxn>
                <a:cxn ang="0">
                  <a:pos x="524" y="310"/>
                </a:cxn>
                <a:cxn ang="0">
                  <a:pos x="512" y="300"/>
                </a:cxn>
                <a:cxn ang="0">
                  <a:pos x="530" y="274"/>
                </a:cxn>
                <a:cxn ang="0">
                  <a:pos x="548" y="262"/>
                </a:cxn>
                <a:cxn ang="0">
                  <a:pos x="572" y="236"/>
                </a:cxn>
                <a:cxn ang="0">
                  <a:pos x="580" y="212"/>
                </a:cxn>
                <a:cxn ang="0">
                  <a:pos x="596" y="188"/>
                </a:cxn>
                <a:cxn ang="0">
                  <a:pos x="584" y="166"/>
                </a:cxn>
                <a:cxn ang="0">
                  <a:pos x="574" y="142"/>
                </a:cxn>
                <a:cxn ang="0">
                  <a:pos x="582" y="142"/>
                </a:cxn>
              </a:cxnLst>
              <a:rect l="0" t="0" r="r" b="b"/>
              <a:pathLst>
                <a:path w="596" h="524">
                  <a:moveTo>
                    <a:pt x="582" y="142"/>
                  </a:moveTo>
                  <a:lnTo>
                    <a:pt x="566" y="144"/>
                  </a:lnTo>
                  <a:lnTo>
                    <a:pt x="556" y="144"/>
                  </a:lnTo>
                  <a:lnTo>
                    <a:pt x="556" y="132"/>
                  </a:lnTo>
                  <a:lnTo>
                    <a:pt x="556" y="144"/>
                  </a:lnTo>
                  <a:lnTo>
                    <a:pt x="528" y="134"/>
                  </a:lnTo>
                  <a:lnTo>
                    <a:pt x="490" y="126"/>
                  </a:lnTo>
                  <a:lnTo>
                    <a:pt x="474" y="128"/>
                  </a:lnTo>
                  <a:lnTo>
                    <a:pt x="464" y="116"/>
                  </a:lnTo>
                  <a:lnTo>
                    <a:pt x="454" y="118"/>
                  </a:lnTo>
                  <a:lnTo>
                    <a:pt x="446" y="118"/>
                  </a:lnTo>
                  <a:lnTo>
                    <a:pt x="436" y="118"/>
                  </a:lnTo>
                  <a:lnTo>
                    <a:pt x="418" y="120"/>
                  </a:lnTo>
                  <a:lnTo>
                    <a:pt x="410" y="120"/>
                  </a:lnTo>
                  <a:lnTo>
                    <a:pt x="400" y="122"/>
                  </a:lnTo>
                  <a:lnTo>
                    <a:pt x="382" y="122"/>
                  </a:lnTo>
                  <a:lnTo>
                    <a:pt x="364" y="124"/>
                  </a:lnTo>
                  <a:lnTo>
                    <a:pt x="346" y="114"/>
                  </a:lnTo>
                  <a:lnTo>
                    <a:pt x="326" y="114"/>
                  </a:lnTo>
                  <a:lnTo>
                    <a:pt x="308" y="104"/>
                  </a:lnTo>
                  <a:lnTo>
                    <a:pt x="290" y="106"/>
                  </a:lnTo>
                  <a:lnTo>
                    <a:pt x="280" y="94"/>
                  </a:lnTo>
                  <a:lnTo>
                    <a:pt x="270" y="96"/>
                  </a:lnTo>
                  <a:lnTo>
                    <a:pt x="254" y="96"/>
                  </a:lnTo>
                  <a:lnTo>
                    <a:pt x="244" y="98"/>
                  </a:lnTo>
                  <a:lnTo>
                    <a:pt x="226" y="98"/>
                  </a:lnTo>
                  <a:lnTo>
                    <a:pt x="216" y="88"/>
                  </a:lnTo>
                  <a:lnTo>
                    <a:pt x="216" y="76"/>
                  </a:lnTo>
                  <a:lnTo>
                    <a:pt x="214" y="64"/>
                  </a:lnTo>
                  <a:lnTo>
                    <a:pt x="214" y="52"/>
                  </a:lnTo>
                  <a:lnTo>
                    <a:pt x="222" y="40"/>
                  </a:lnTo>
                  <a:lnTo>
                    <a:pt x="212" y="30"/>
                  </a:lnTo>
                  <a:lnTo>
                    <a:pt x="202" y="18"/>
                  </a:lnTo>
                  <a:lnTo>
                    <a:pt x="194" y="20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6" y="10"/>
                  </a:lnTo>
                  <a:lnTo>
                    <a:pt x="156" y="0"/>
                  </a:lnTo>
                  <a:lnTo>
                    <a:pt x="146" y="0"/>
                  </a:lnTo>
                  <a:lnTo>
                    <a:pt x="158" y="22"/>
                  </a:lnTo>
                  <a:lnTo>
                    <a:pt x="148" y="22"/>
                  </a:lnTo>
                  <a:lnTo>
                    <a:pt x="138" y="34"/>
                  </a:lnTo>
                  <a:lnTo>
                    <a:pt x="140" y="46"/>
                  </a:lnTo>
                  <a:lnTo>
                    <a:pt x="132" y="48"/>
                  </a:lnTo>
                  <a:lnTo>
                    <a:pt x="134" y="70"/>
                  </a:lnTo>
                  <a:lnTo>
                    <a:pt x="124" y="72"/>
                  </a:lnTo>
                  <a:lnTo>
                    <a:pt x="124" y="84"/>
                  </a:lnTo>
                  <a:lnTo>
                    <a:pt x="126" y="94"/>
                  </a:lnTo>
                  <a:lnTo>
                    <a:pt x="118" y="106"/>
                  </a:lnTo>
                  <a:lnTo>
                    <a:pt x="110" y="108"/>
                  </a:lnTo>
                  <a:lnTo>
                    <a:pt x="100" y="120"/>
                  </a:lnTo>
                  <a:lnTo>
                    <a:pt x="102" y="142"/>
                  </a:lnTo>
                  <a:lnTo>
                    <a:pt x="94" y="156"/>
                  </a:lnTo>
                  <a:lnTo>
                    <a:pt x="86" y="168"/>
                  </a:lnTo>
                  <a:lnTo>
                    <a:pt x="78" y="180"/>
                  </a:lnTo>
                  <a:lnTo>
                    <a:pt x="78" y="192"/>
                  </a:lnTo>
                  <a:lnTo>
                    <a:pt x="72" y="204"/>
                  </a:lnTo>
                  <a:lnTo>
                    <a:pt x="72" y="214"/>
                  </a:lnTo>
                  <a:lnTo>
                    <a:pt x="62" y="228"/>
                  </a:lnTo>
                  <a:lnTo>
                    <a:pt x="54" y="228"/>
                  </a:lnTo>
                  <a:lnTo>
                    <a:pt x="56" y="240"/>
                  </a:lnTo>
                  <a:lnTo>
                    <a:pt x="46" y="240"/>
                  </a:lnTo>
                  <a:lnTo>
                    <a:pt x="46" y="252"/>
                  </a:lnTo>
                  <a:lnTo>
                    <a:pt x="38" y="252"/>
                  </a:lnTo>
                  <a:lnTo>
                    <a:pt x="30" y="264"/>
                  </a:lnTo>
                  <a:lnTo>
                    <a:pt x="20" y="278"/>
                  </a:lnTo>
                  <a:lnTo>
                    <a:pt x="14" y="290"/>
                  </a:lnTo>
                  <a:lnTo>
                    <a:pt x="14" y="300"/>
                  </a:lnTo>
                  <a:lnTo>
                    <a:pt x="16" y="312"/>
                  </a:lnTo>
                  <a:lnTo>
                    <a:pt x="6" y="324"/>
                  </a:lnTo>
                  <a:lnTo>
                    <a:pt x="8" y="336"/>
                  </a:lnTo>
                  <a:lnTo>
                    <a:pt x="0" y="350"/>
                  </a:lnTo>
                  <a:lnTo>
                    <a:pt x="10" y="372"/>
                  </a:lnTo>
                  <a:lnTo>
                    <a:pt x="10" y="372"/>
                  </a:lnTo>
                  <a:lnTo>
                    <a:pt x="46" y="390"/>
                  </a:lnTo>
                  <a:lnTo>
                    <a:pt x="82" y="406"/>
                  </a:lnTo>
                  <a:lnTo>
                    <a:pt x="118" y="420"/>
                  </a:lnTo>
                  <a:lnTo>
                    <a:pt x="158" y="434"/>
                  </a:lnTo>
                  <a:lnTo>
                    <a:pt x="196" y="446"/>
                  </a:lnTo>
                  <a:lnTo>
                    <a:pt x="234" y="456"/>
                  </a:lnTo>
                  <a:lnTo>
                    <a:pt x="272" y="464"/>
                  </a:lnTo>
                  <a:lnTo>
                    <a:pt x="288" y="468"/>
                  </a:lnTo>
                  <a:lnTo>
                    <a:pt x="346" y="482"/>
                  </a:lnTo>
                  <a:lnTo>
                    <a:pt x="414" y="502"/>
                  </a:lnTo>
                  <a:lnTo>
                    <a:pt x="484" y="524"/>
                  </a:lnTo>
                  <a:lnTo>
                    <a:pt x="494" y="522"/>
                  </a:lnTo>
                  <a:lnTo>
                    <a:pt x="518" y="380"/>
                  </a:lnTo>
                  <a:lnTo>
                    <a:pt x="528" y="368"/>
                  </a:lnTo>
                  <a:lnTo>
                    <a:pt x="518" y="358"/>
                  </a:lnTo>
                  <a:lnTo>
                    <a:pt x="528" y="356"/>
                  </a:lnTo>
                  <a:lnTo>
                    <a:pt x="534" y="344"/>
                  </a:lnTo>
                  <a:lnTo>
                    <a:pt x="534" y="332"/>
                  </a:lnTo>
                  <a:lnTo>
                    <a:pt x="532" y="322"/>
                  </a:lnTo>
                  <a:lnTo>
                    <a:pt x="524" y="310"/>
                  </a:lnTo>
                  <a:lnTo>
                    <a:pt x="514" y="312"/>
                  </a:lnTo>
                  <a:lnTo>
                    <a:pt x="512" y="300"/>
                  </a:lnTo>
                  <a:lnTo>
                    <a:pt x="522" y="288"/>
                  </a:lnTo>
                  <a:lnTo>
                    <a:pt x="530" y="274"/>
                  </a:lnTo>
                  <a:lnTo>
                    <a:pt x="538" y="262"/>
                  </a:lnTo>
                  <a:lnTo>
                    <a:pt x="548" y="262"/>
                  </a:lnTo>
                  <a:lnTo>
                    <a:pt x="554" y="250"/>
                  </a:lnTo>
                  <a:lnTo>
                    <a:pt x="572" y="236"/>
                  </a:lnTo>
                  <a:lnTo>
                    <a:pt x="572" y="226"/>
                  </a:lnTo>
                  <a:lnTo>
                    <a:pt x="580" y="212"/>
                  </a:lnTo>
                  <a:lnTo>
                    <a:pt x="588" y="200"/>
                  </a:lnTo>
                  <a:lnTo>
                    <a:pt x="596" y="188"/>
                  </a:lnTo>
                  <a:lnTo>
                    <a:pt x="596" y="176"/>
                  </a:lnTo>
                  <a:lnTo>
                    <a:pt x="584" y="166"/>
                  </a:lnTo>
                  <a:lnTo>
                    <a:pt x="584" y="154"/>
                  </a:lnTo>
                  <a:lnTo>
                    <a:pt x="574" y="142"/>
                  </a:lnTo>
                  <a:lnTo>
                    <a:pt x="584" y="154"/>
                  </a:lnTo>
                  <a:lnTo>
                    <a:pt x="582" y="142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FCC4338-AB72-EB58-D567-8DBD23B90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297" y="1346261"/>
              <a:ext cx="964163" cy="748191"/>
            </a:xfrm>
            <a:custGeom>
              <a:avLst/>
              <a:gdLst/>
              <a:ahLst/>
              <a:cxnLst>
                <a:cxn ang="0">
                  <a:pos x="420" y="376"/>
                </a:cxn>
                <a:cxn ang="0">
                  <a:pos x="410" y="364"/>
                </a:cxn>
                <a:cxn ang="0">
                  <a:pos x="382" y="366"/>
                </a:cxn>
                <a:cxn ang="0">
                  <a:pos x="328" y="360"/>
                </a:cxn>
                <a:cxn ang="0">
                  <a:pos x="308" y="350"/>
                </a:cxn>
                <a:cxn ang="0">
                  <a:pos x="290" y="350"/>
                </a:cxn>
                <a:cxn ang="0">
                  <a:pos x="264" y="352"/>
                </a:cxn>
                <a:cxn ang="0">
                  <a:pos x="236" y="354"/>
                </a:cxn>
                <a:cxn ang="0">
                  <a:pos x="200" y="346"/>
                </a:cxn>
                <a:cxn ang="0">
                  <a:pos x="162" y="336"/>
                </a:cxn>
                <a:cxn ang="0">
                  <a:pos x="134" y="326"/>
                </a:cxn>
                <a:cxn ang="0">
                  <a:pos x="108" y="328"/>
                </a:cxn>
                <a:cxn ang="0">
                  <a:pos x="80" y="330"/>
                </a:cxn>
                <a:cxn ang="0">
                  <a:pos x="70" y="308"/>
                </a:cxn>
                <a:cxn ang="0">
                  <a:pos x="68" y="284"/>
                </a:cxn>
                <a:cxn ang="0">
                  <a:pos x="66" y="262"/>
                </a:cxn>
                <a:cxn ang="0">
                  <a:pos x="48" y="252"/>
                </a:cxn>
                <a:cxn ang="0">
                  <a:pos x="28" y="242"/>
                </a:cxn>
                <a:cxn ang="0">
                  <a:pos x="10" y="232"/>
                </a:cxn>
                <a:cxn ang="0">
                  <a:pos x="0" y="220"/>
                </a:cxn>
                <a:cxn ang="0">
                  <a:pos x="6" y="184"/>
                </a:cxn>
                <a:cxn ang="0">
                  <a:pos x="14" y="162"/>
                </a:cxn>
                <a:cxn ang="0">
                  <a:pos x="20" y="136"/>
                </a:cxn>
                <a:cxn ang="0">
                  <a:pos x="18" y="114"/>
                </a:cxn>
                <a:cxn ang="0">
                  <a:pos x="6" y="68"/>
                </a:cxn>
                <a:cxn ang="0">
                  <a:pos x="4" y="44"/>
                </a:cxn>
                <a:cxn ang="0">
                  <a:pos x="2" y="22"/>
                </a:cxn>
                <a:cxn ang="0">
                  <a:pos x="20" y="10"/>
                </a:cxn>
                <a:cxn ang="0">
                  <a:pos x="66" y="28"/>
                </a:cxn>
                <a:cxn ang="0">
                  <a:pos x="76" y="40"/>
                </a:cxn>
                <a:cxn ang="0">
                  <a:pos x="140" y="46"/>
                </a:cxn>
                <a:cxn ang="0">
                  <a:pos x="140" y="34"/>
                </a:cxn>
                <a:cxn ang="0">
                  <a:pos x="138" y="12"/>
                </a:cxn>
                <a:cxn ang="0">
                  <a:pos x="146" y="0"/>
                </a:cxn>
                <a:cxn ang="0">
                  <a:pos x="182" y="10"/>
                </a:cxn>
                <a:cxn ang="0">
                  <a:pos x="240" y="30"/>
                </a:cxn>
                <a:cxn ang="0">
                  <a:pos x="296" y="50"/>
                </a:cxn>
                <a:cxn ang="0">
                  <a:pos x="352" y="70"/>
                </a:cxn>
                <a:cxn ang="0">
                  <a:pos x="410" y="88"/>
                </a:cxn>
                <a:cxn ang="0">
                  <a:pos x="466" y="104"/>
                </a:cxn>
                <a:cxn ang="0">
                  <a:pos x="500" y="114"/>
                </a:cxn>
                <a:cxn ang="0">
                  <a:pos x="458" y="290"/>
                </a:cxn>
                <a:cxn ang="0">
                  <a:pos x="444" y="328"/>
                </a:cxn>
                <a:cxn ang="0">
                  <a:pos x="436" y="352"/>
                </a:cxn>
                <a:cxn ang="0">
                  <a:pos x="436" y="374"/>
                </a:cxn>
                <a:cxn ang="0">
                  <a:pos x="436" y="374"/>
                </a:cxn>
              </a:cxnLst>
              <a:rect l="0" t="0" r="r" b="b"/>
              <a:pathLst>
                <a:path w="500" h="388">
                  <a:moveTo>
                    <a:pt x="436" y="374"/>
                  </a:moveTo>
                  <a:lnTo>
                    <a:pt x="420" y="376"/>
                  </a:lnTo>
                  <a:lnTo>
                    <a:pt x="410" y="376"/>
                  </a:lnTo>
                  <a:lnTo>
                    <a:pt x="410" y="364"/>
                  </a:lnTo>
                  <a:lnTo>
                    <a:pt x="410" y="376"/>
                  </a:lnTo>
                  <a:lnTo>
                    <a:pt x="382" y="366"/>
                  </a:lnTo>
                  <a:lnTo>
                    <a:pt x="344" y="358"/>
                  </a:lnTo>
                  <a:lnTo>
                    <a:pt x="328" y="360"/>
                  </a:lnTo>
                  <a:lnTo>
                    <a:pt x="318" y="348"/>
                  </a:lnTo>
                  <a:lnTo>
                    <a:pt x="308" y="350"/>
                  </a:lnTo>
                  <a:lnTo>
                    <a:pt x="300" y="350"/>
                  </a:lnTo>
                  <a:lnTo>
                    <a:pt x="290" y="350"/>
                  </a:lnTo>
                  <a:lnTo>
                    <a:pt x="272" y="352"/>
                  </a:lnTo>
                  <a:lnTo>
                    <a:pt x="264" y="352"/>
                  </a:lnTo>
                  <a:lnTo>
                    <a:pt x="254" y="354"/>
                  </a:lnTo>
                  <a:lnTo>
                    <a:pt x="236" y="354"/>
                  </a:lnTo>
                  <a:lnTo>
                    <a:pt x="218" y="356"/>
                  </a:lnTo>
                  <a:lnTo>
                    <a:pt x="200" y="346"/>
                  </a:lnTo>
                  <a:lnTo>
                    <a:pt x="180" y="346"/>
                  </a:lnTo>
                  <a:lnTo>
                    <a:pt x="162" y="336"/>
                  </a:lnTo>
                  <a:lnTo>
                    <a:pt x="144" y="338"/>
                  </a:lnTo>
                  <a:lnTo>
                    <a:pt x="134" y="326"/>
                  </a:lnTo>
                  <a:lnTo>
                    <a:pt x="124" y="328"/>
                  </a:lnTo>
                  <a:lnTo>
                    <a:pt x="108" y="328"/>
                  </a:lnTo>
                  <a:lnTo>
                    <a:pt x="98" y="330"/>
                  </a:lnTo>
                  <a:lnTo>
                    <a:pt x="80" y="330"/>
                  </a:lnTo>
                  <a:lnTo>
                    <a:pt x="70" y="320"/>
                  </a:lnTo>
                  <a:lnTo>
                    <a:pt x="70" y="308"/>
                  </a:lnTo>
                  <a:lnTo>
                    <a:pt x="68" y="296"/>
                  </a:lnTo>
                  <a:lnTo>
                    <a:pt x="68" y="284"/>
                  </a:lnTo>
                  <a:lnTo>
                    <a:pt x="76" y="272"/>
                  </a:lnTo>
                  <a:lnTo>
                    <a:pt x="66" y="262"/>
                  </a:lnTo>
                  <a:lnTo>
                    <a:pt x="56" y="250"/>
                  </a:lnTo>
                  <a:lnTo>
                    <a:pt x="48" y="252"/>
                  </a:lnTo>
                  <a:lnTo>
                    <a:pt x="38" y="252"/>
                  </a:lnTo>
                  <a:lnTo>
                    <a:pt x="28" y="242"/>
                  </a:lnTo>
                  <a:lnTo>
                    <a:pt x="20" y="242"/>
                  </a:lnTo>
                  <a:lnTo>
                    <a:pt x="10" y="232"/>
                  </a:lnTo>
                  <a:lnTo>
                    <a:pt x="0" y="232"/>
                  </a:lnTo>
                  <a:lnTo>
                    <a:pt x="0" y="220"/>
                  </a:lnTo>
                  <a:lnTo>
                    <a:pt x="6" y="196"/>
                  </a:lnTo>
                  <a:lnTo>
                    <a:pt x="6" y="184"/>
                  </a:lnTo>
                  <a:lnTo>
                    <a:pt x="14" y="172"/>
                  </a:lnTo>
                  <a:lnTo>
                    <a:pt x="14" y="162"/>
                  </a:lnTo>
                  <a:lnTo>
                    <a:pt x="20" y="148"/>
                  </a:lnTo>
                  <a:lnTo>
                    <a:pt x="20" y="136"/>
                  </a:lnTo>
                  <a:lnTo>
                    <a:pt x="18" y="126"/>
                  </a:lnTo>
                  <a:lnTo>
                    <a:pt x="18" y="114"/>
                  </a:lnTo>
                  <a:lnTo>
                    <a:pt x="16" y="90"/>
                  </a:lnTo>
                  <a:lnTo>
                    <a:pt x="6" y="68"/>
                  </a:lnTo>
                  <a:lnTo>
                    <a:pt x="6" y="56"/>
                  </a:lnTo>
                  <a:lnTo>
                    <a:pt x="4" y="44"/>
                  </a:lnTo>
                  <a:lnTo>
                    <a:pt x="4" y="32"/>
                  </a:lnTo>
                  <a:lnTo>
                    <a:pt x="2" y="22"/>
                  </a:lnTo>
                  <a:lnTo>
                    <a:pt x="12" y="20"/>
                  </a:lnTo>
                  <a:lnTo>
                    <a:pt x="20" y="10"/>
                  </a:lnTo>
                  <a:lnTo>
                    <a:pt x="48" y="18"/>
                  </a:lnTo>
                  <a:lnTo>
                    <a:pt x="66" y="28"/>
                  </a:lnTo>
                  <a:lnTo>
                    <a:pt x="68" y="40"/>
                  </a:lnTo>
                  <a:lnTo>
                    <a:pt x="76" y="40"/>
                  </a:lnTo>
                  <a:lnTo>
                    <a:pt x="96" y="50"/>
                  </a:lnTo>
                  <a:lnTo>
                    <a:pt x="140" y="46"/>
                  </a:lnTo>
                  <a:lnTo>
                    <a:pt x="150" y="46"/>
                  </a:lnTo>
                  <a:lnTo>
                    <a:pt x="140" y="34"/>
                  </a:lnTo>
                  <a:lnTo>
                    <a:pt x="140" y="22"/>
                  </a:lnTo>
                  <a:lnTo>
                    <a:pt x="138" y="12"/>
                  </a:lnTo>
                  <a:lnTo>
                    <a:pt x="138" y="0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82" y="10"/>
                  </a:lnTo>
                  <a:lnTo>
                    <a:pt x="212" y="20"/>
                  </a:lnTo>
                  <a:lnTo>
                    <a:pt x="240" y="30"/>
                  </a:lnTo>
                  <a:lnTo>
                    <a:pt x="268" y="40"/>
                  </a:lnTo>
                  <a:lnTo>
                    <a:pt x="296" y="50"/>
                  </a:lnTo>
                  <a:lnTo>
                    <a:pt x="324" y="60"/>
                  </a:lnTo>
                  <a:lnTo>
                    <a:pt x="352" y="70"/>
                  </a:lnTo>
                  <a:lnTo>
                    <a:pt x="380" y="78"/>
                  </a:lnTo>
                  <a:lnTo>
                    <a:pt x="410" y="88"/>
                  </a:lnTo>
                  <a:lnTo>
                    <a:pt x="438" y="96"/>
                  </a:lnTo>
                  <a:lnTo>
                    <a:pt x="466" y="104"/>
                  </a:lnTo>
                  <a:lnTo>
                    <a:pt x="496" y="112"/>
                  </a:lnTo>
                  <a:lnTo>
                    <a:pt x="500" y="114"/>
                  </a:lnTo>
                  <a:lnTo>
                    <a:pt x="458" y="280"/>
                  </a:lnTo>
                  <a:lnTo>
                    <a:pt x="458" y="290"/>
                  </a:lnTo>
                  <a:lnTo>
                    <a:pt x="450" y="304"/>
                  </a:lnTo>
                  <a:lnTo>
                    <a:pt x="444" y="328"/>
                  </a:lnTo>
                  <a:lnTo>
                    <a:pt x="444" y="340"/>
                  </a:lnTo>
                  <a:lnTo>
                    <a:pt x="436" y="352"/>
                  </a:lnTo>
                  <a:lnTo>
                    <a:pt x="436" y="362"/>
                  </a:lnTo>
                  <a:lnTo>
                    <a:pt x="436" y="374"/>
                  </a:lnTo>
                  <a:lnTo>
                    <a:pt x="428" y="388"/>
                  </a:lnTo>
                  <a:lnTo>
                    <a:pt x="436" y="374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C5C8132-661B-9624-2AC8-5EBBCA086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498" y="1566090"/>
              <a:ext cx="887030" cy="1399965"/>
            </a:xfrm>
            <a:custGeom>
              <a:avLst/>
              <a:gdLst/>
              <a:ahLst/>
              <a:cxnLst>
                <a:cxn ang="0">
                  <a:pos x="442" y="468"/>
                </a:cxn>
                <a:cxn ang="0">
                  <a:pos x="424" y="458"/>
                </a:cxn>
                <a:cxn ang="0">
                  <a:pos x="408" y="482"/>
                </a:cxn>
                <a:cxn ang="0">
                  <a:pos x="388" y="484"/>
                </a:cxn>
                <a:cxn ang="0">
                  <a:pos x="380" y="472"/>
                </a:cxn>
                <a:cxn ang="0">
                  <a:pos x="370" y="484"/>
                </a:cxn>
                <a:cxn ang="0">
                  <a:pos x="352" y="474"/>
                </a:cxn>
                <a:cxn ang="0">
                  <a:pos x="334" y="476"/>
                </a:cxn>
                <a:cxn ang="0">
                  <a:pos x="324" y="466"/>
                </a:cxn>
                <a:cxn ang="0">
                  <a:pos x="314" y="454"/>
                </a:cxn>
                <a:cxn ang="0">
                  <a:pos x="304" y="432"/>
                </a:cxn>
                <a:cxn ang="0">
                  <a:pos x="284" y="422"/>
                </a:cxn>
                <a:cxn ang="0">
                  <a:pos x="274" y="398"/>
                </a:cxn>
                <a:cxn ang="0">
                  <a:pos x="272" y="376"/>
                </a:cxn>
                <a:cxn ang="0">
                  <a:pos x="278" y="352"/>
                </a:cxn>
                <a:cxn ang="0">
                  <a:pos x="262" y="342"/>
                </a:cxn>
                <a:cxn ang="0">
                  <a:pos x="252" y="354"/>
                </a:cxn>
                <a:cxn ang="0">
                  <a:pos x="234" y="344"/>
                </a:cxn>
                <a:cxn ang="0">
                  <a:pos x="240" y="320"/>
                </a:cxn>
                <a:cxn ang="0">
                  <a:pos x="258" y="306"/>
                </a:cxn>
                <a:cxn ang="0">
                  <a:pos x="248" y="284"/>
                </a:cxn>
                <a:cxn ang="0">
                  <a:pos x="256" y="260"/>
                </a:cxn>
                <a:cxn ang="0">
                  <a:pos x="272" y="248"/>
                </a:cxn>
                <a:cxn ang="0">
                  <a:pos x="254" y="236"/>
                </a:cxn>
                <a:cxn ang="0">
                  <a:pos x="234" y="238"/>
                </a:cxn>
                <a:cxn ang="0">
                  <a:pos x="234" y="216"/>
                </a:cxn>
                <a:cxn ang="0">
                  <a:pos x="222" y="192"/>
                </a:cxn>
                <a:cxn ang="0">
                  <a:pos x="220" y="168"/>
                </a:cxn>
                <a:cxn ang="0">
                  <a:pos x="202" y="160"/>
                </a:cxn>
                <a:cxn ang="0">
                  <a:pos x="192" y="136"/>
                </a:cxn>
                <a:cxn ang="0">
                  <a:pos x="208" y="124"/>
                </a:cxn>
                <a:cxn ang="0">
                  <a:pos x="188" y="102"/>
                </a:cxn>
                <a:cxn ang="0">
                  <a:pos x="188" y="90"/>
                </a:cxn>
                <a:cxn ang="0">
                  <a:pos x="204" y="66"/>
                </a:cxn>
                <a:cxn ang="0">
                  <a:pos x="202" y="30"/>
                </a:cxn>
                <a:cxn ang="0">
                  <a:pos x="210" y="18"/>
                </a:cxn>
                <a:cxn ang="0">
                  <a:pos x="182" y="6"/>
                </a:cxn>
                <a:cxn ang="0">
                  <a:pos x="154" y="0"/>
                </a:cxn>
                <a:cxn ang="0">
                  <a:pos x="112" y="176"/>
                </a:cxn>
                <a:cxn ang="0">
                  <a:pos x="98" y="214"/>
                </a:cxn>
                <a:cxn ang="0">
                  <a:pos x="90" y="238"/>
                </a:cxn>
                <a:cxn ang="0">
                  <a:pos x="90" y="260"/>
                </a:cxn>
                <a:cxn ang="0">
                  <a:pos x="92" y="272"/>
                </a:cxn>
                <a:cxn ang="0">
                  <a:pos x="92" y="272"/>
                </a:cxn>
                <a:cxn ang="0">
                  <a:pos x="104" y="294"/>
                </a:cxn>
                <a:cxn ang="0">
                  <a:pos x="96" y="318"/>
                </a:cxn>
                <a:cxn ang="0">
                  <a:pos x="80" y="344"/>
                </a:cxn>
                <a:cxn ang="0">
                  <a:pos x="62" y="368"/>
                </a:cxn>
                <a:cxn ang="0">
                  <a:pos x="46" y="380"/>
                </a:cxn>
                <a:cxn ang="0">
                  <a:pos x="30" y="406"/>
                </a:cxn>
                <a:cxn ang="0">
                  <a:pos x="22" y="430"/>
                </a:cxn>
                <a:cxn ang="0">
                  <a:pos x="40" y="440"/>
                </a:cxn>
                <a:cxn ang="0">
                  <a:pos x="42" y="462"/>
                </a:cxn>
                <a:cxn ang="0">
                  <a:pos x="26" y="476"/>
                </a:cxn>
                <a:cxn ang="0">
                  <a:pos x="26" y="498"/>
                </a:cxn>
                <a:cxn ang="0">
                  <a:pos x="0" y="640"/>
                </a:cxn>
                <a:cxn ang="0">
                  <a:pos x="76" y="662"/>
                </a:cxn>
                <a:cxn ang="0">
                  <a:pos x="152" y="678"/>
                </a:cxn>
                <a:cxn ang="0">
                  <a:pos x="204" y="684"/>
                </a:cxn>
                <a:cxn ang="0">
                  <a:pos x="274" y="704"/>
                </a:cxn>
                <a:cxn ang="0">
                  <a:pos x="346" y="718"/>
                </a:cxn>
                <a:cxn ang="0">
                  <a:pos x="414" y="726"/>
                </a:cxn>
                <a:cxn ang="0">
                  <a:pos x="460" y="456"/>
                </a:cxn>
              </a:cxnLst>
              <a:rect l="0" t="0" r="r" b="b"/>
              <a:pathLst>
                <a:path w="460" h="726">
                  <a:moveTo>
                    <a:pt x="452" y="478"/>
                  </a:moveTo>
                  <a:lnTo>
                    <a:pt x="442" y="468"/>
                  </a:lnTo>
                  <a:lnTo>
                    <a:pt x="432" y="458"/>
                  </a:lnTo>
                  <a:lnTo>
                    <a:pt x="424" y="458"/>
                  </a:lnTo>
                  <a:lnTo>
                    <a:pt x="416" y="470"/>
                  </a:lnTo>
                  <a:lnTo>
                    <a:pt x="408" y="482"/>
                  </a:lnTo>
                  <a:lnTo>
                    <a:pt x="398" y="482"/>
                  </a:lnTo>
                  <a:lnTo>
                    <a:pt x="388" y="484"/>
                  </a:lnTo>
                  <a:lnTo>
                    <a:pt x="388" y="472"/>
                  </a:lnTo>
                  <a:lnTo>
                    <a:pt x="380" y="472"/>
                  </a:lnTo>
                  <a:lnTo>
                    <a:pt x="370" y="474"/>
                  </a:lnTo>
                  <a:lnTo>
                    <a:pt x="370" y="484"/>
                  </a:lnTo>
                  <a:lnTo>
                    <a:pt x="362" y="486"/>
                  </a:lnTo>
                  <a:lnTo>
                    <a:pt x="352" y="474"/>
                  </a:lnTo>
                  <a:lnTo>
                    <a:pt x="342" y="464"/>
                  </a:lnTo>
                  <a:lnTo>
                    <a:pt x="334" y="476"/>
                  </a:lnTo>
                  <a:lnTo>
                    <a:pt x="324" y="476"/>
                  </a:lnTo>
                  <a:lnTo>
                    <a:pt x="324" y="466"/>
                  </a:lnTo>
                  <a:lnTo>
                    <a:pt x="316" y="466"/>
                  </a:lnTo>
                  <a:lnTo>
                    <a:pt x="314" y="454"/>
                  </a:lnTo>
                  <a:lnTo>
                    <a:pt x="314" y="442"/>
                  </a:lnTo>
                  <a:lnTo>
                    <a:pt x="304" y="432"/>
                  </a:lnTo>
                  <a:lnTo>
                    <a:pt x="294" y="420"/>
                  </a:lnTo>
                  <a:lnTo>
                    <a:pt x="284" y="422"/>
                  </a:lnTo>
                  <a:lnTo>
                    <a:pt x="284" y="410"/>
                  </a:lnTo>
                  <a:lnTo>
                    <a:pt x="274" y="398"/>
                  </a:lnTo>
                  <a:lnTo>
                    <a:pt x="274" y="388"/>
                  </a:lnTo>
                  <a:lnTo>
                    <a:pt x="272" y="376"/>
                  </a:lnTo>
                  <a:lnTo>
                    <a:pt x="272" y="364"/>
                  </a:lnTo>
                  <a:lnTo>
                    <a:pt x="278" y="352"/>
                  </a:lnTo>
                  <a:lnTo>
                    <a:pt x="270" y="352"/>
                  </a:lnTo>
                  <a:lnTo>
                    <a:pt x="262" y="342"/>
                  </a:lnTo>
                  <a:lnTo>
                    <a:pt x="252" y="342"/>
                  </a:lnTo>
                  <a:lnTo>
                    <a:pt x="252" y="354"/>
                  </a:lnTo>
                  <a:lnTo>
                    <a:pt x="242" y="342"/>
                  </a:lnTo>
                  <a:lnTo>
                    <a:pt x="234" y="344"/>
                  </a:lnTo>
                  <a:lnTo>
                    <a:pt x="232" y="332"/>
                  </a:lnTo>
                  <a:lnTo>
                    <a:pt x="240" y="320"/>
                  </a:lnTo>
                  <a:lnTo>
                    <a:pt x="250" y="318"/>
                  </a:lnTo>
                  <a:lnTo>
                    <a:pt x="258" y="306"/>
                  </a:lnTo>
                  <a:lnTo>
                    <a:pt x="258" y="294"/>
                  </a:lnTo>
                  <a:lnTo>
                    <a:pt x="248" y="284"/>
                  </a:lnTo>
                  <a:lnTo>
                    <a:pt x="246" y="274"/>
                  </a:lnTo>
                  <a:lnTo>
                    <a:pt x="256" y="260"/>
                  </a:lnTo>
                  <a:lnTo>
                    <a:pt x="264" y="260"/>
                  </a:lnTo>
                  <a:lnTo>
                    <a:pt x="272" y="248"/>
                  </a:lnTo>
                  <a:lnTo>
                    <a:pt x="262" y="236"/>
                  </a:lnTo>
                  <a:lnTo>
                    <a:pt x="254" y="236"/>
                  </a:lnTo>
                  <a:lnTo>
                    <a:pt x="244" y="238"/>
                  </a:lnTo>
                  <a:lnTo>
                    <a:pt x="234" y="238"/>
                  </a:lnTo>
                  <a:lnTo>
                    <a:pt x="234" y="226"/>
                  </a:lnTo>
                  <a:lnTo>
                    <a:pt x="234" y="216"/>
                  </a:lnTo>
                  <a:lnTo>
                    <a:pt x="232" y="204"/>
                  </a:lnTo>
                  <a:lnTo>
                    <a:pt x="222" y="192"/>
                  </a:lnTo>
                  <a:lnTo>
                    <a:pt x="222" y="180"/>
                  </a:lnTo>
                  <a:lnTo>
                    <a:pt x="220" y="168"/>
                  </a:lnTo>
                  <a:lnTo>
                    <a:pt x="210" y="158"/>
                  </a:lnTo>
                  <a:lnTo>
                    <a:pt x="202" y="160"/>
                  </a:lnTo>
                  <a:lnTo>
                    <a:pt x="192" y="148"/>
                  </a:lnTo>
                  <a:lnTo>
                    <a:pt x="192" y="136"/>
                  </a:lnTo>
                  <a:lnTo>
                    <a:pt x="198" y="124"/>
                  </a:lnTo>
                  <a:lnTo>
                    <a:pt x="208" y="124"/>
                  </a:lnTo>
                  <a:lnTo>
                    <a:pt x="208" y="112"/>
                  </a:lnTo>
                  <a:lnTo>
                    <a:pt x="188" y="102"/>
                  </a:lnTo>
                  <a:lnTo>
                    <a:pt x="180" y="102"/>
                  </a:lnTo>
                  <a:lnTo>
                    <a:pt x="188" y="90"/>
                  </a:lnTo>
                  <a:lnTo>
                    <a:pt x="196" y="78"/>
                  </a:lnTo>
                  <a:lnTo>
                    <a:pt x="204" y="66"/>
                  </a:lnTo>
                  <a:lnTo>
                    <a:pt x="202" y="42"/>
                  </a:lnTo>
                  <a:lnTo>
                    <a:pt x="202" y="30"/>
                  </a:lnTo>
                  <a:lnTo>
                    <a:pt x="210" y="30"/>
                  </a:lnTo>
                  <a:lnTo>
                    <a:pt x="210" y="18"/>
                  </a:lnTo>
                  <a:lnTo>
                    <a:pt x="210" y="12"/>
                  </a:lnTo>
                  <a:lnTo>
                    <a:pt x="182" y="6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12" y="166"/>
                  </a:lnTo>
                  <a:lnTo>
                    <a:pt x="112" y="176"/>
                  </a:lnTo>
                  <a:lnTo>
                    <a:pt x="104" y="190"/>
                  </a:lnTo>
                  <a:lnTo>
                    <a:pt x="98" y="214"/>
                  </a:lnTo>
                  <a:lnTo>
                    <a:pt x="98" y="226"/>
                  </a:lnTo>
                  <a:lnTo>
                    <a:pt x="90" y="238"/>
                  </a:lnTo>
                  <a:lnTo>
                    <a:pt x="90" y="248"/>
                  </a:lnTo>
                  <a:lnTo>
                    <a:pt x="90" y="260"/>
                  </a:lnTo>
                  <a:lnTo>
                    <a:pt x="82" y="274"/>
                  </a:lnTo>
                  <a:lnTo>
                    <a:pt x="92" y="272"/>
                  </a:lnTo>
                  <a:lnTo>
                    <a:pt x="82" y="260"/>
                  </a:lnTo>
                  <a:lnTo>
                    <a:pt x="92" y="272"/>
                  </a:lnTo>
                  <a:lnTo>
                    <a:pt x="92" y="284"/>
                  </a:lnTo>
                  <a:lnTo>
                    <a:pt x="104" y="294"/>
                  </a:lnTo>
                  <a:lnTo>
                    <a:pt x="104" y="306"/>
                  </a:lnTo>
                  <a:lnTo>
                    <a:pt x="96" y="318"/>
                  </a:lnTo>
                  <a:lnTo>
                    <a:pt x="88" y="330"/>
                  </a:lnTo>
                  <a:lnTo>
                    <a:pt x="80" y="344"/>
                  </a:lnTo>
                  <a:lnTo>
                    <a:pt x="80" y="354"/>
                  </a:lnTo>
                  <a:lnTo>
                    <a:pt x="62" y="368"/>
                  </a:lnTo>
                  <a:lnTo>
                    <a:pt x="56" y="380"/>
                  </a:lnTo>
                  <a:lnTo>
                    <a:pt x="46" y="380"/>
                  </a:lnTo>
                  <a:lnTo>
                    <a:pt x="38" y="392"/>
                  </a:lnTo>
                  <a:lnTo>
                    <a:pt x="30" y="406"/>
                  </a:lnTo>
                  <a:lnTo>
                    <a:pt x="20" y="418"/>
                  </a:lnTo>
                  <a:lnTo>
                    <a:pt x="22" y="430"/>
                  </a:lnTo>
                  <a:lnTo>
                    <a:pt x="32" y="428"/>
                  </a:lnTo>
                  <a:lnTo>
                    <a:pt x="40" y="440"/>
                  </a:lnTo>
                  <a:lnTo>
                    <a:pt x="42" y="450"/>
                  </a:lnTo>
                  <a:lnTo>
                    <a:pt x="42" y="462"/>
                  </a:lnTo>
                  <a:lnTo>
                    <a:pt x="36" y="474"/>
                  </a:lnTo>
                  <a:lnTo>
                    <a:pt x="26" y="476"/>
                  </a:lnTo>
                  <a:lnTo>
                    <a:pt x="36" y="486"/>
                  </a:lnTo>
                  <a:lnTo>
                    <a:pt x="26" y="498"/>
                  </a:lnTo>
                  <a:lnTo>
                    <a:pt x="2" y="640"/>
                  </a:lnTo>
                  <a:lnTo>
                    <a:pt x="0" y="640"/>
                  </a:lnTo>
                  <a:lnTo>
                    <a:pt x="38" y="652"/>
                  </a:lnTo>
                  <a:lnTo>
                    <a:pt x="76" y="662"/>
                  </a:lnTo>
                  <a:lnTo>
                    <a:pt x="114" y="670"/>
                  </a:lnTo>
                  <a:lnTo>
                    <a:pt x="152" y="678"/>
                  </a:lnTo>
                  <a:lnTo>
                    <a:pt x="190" y="682"/>
                  </a:lnTo>
                  <a:lnTo>
                    <a:pt x="204" y="684"/>
                  </a:lnTo>
                  <a:lnTo>
                    <a:pt x="238" y="696"/>
                  </a:lnTo>
                  <a:lnTo>
                    <a:pt x="274" y="704"/>
                  </a:lnTo>
                  <a:lnTo>
                    <a:pt x="310" y="712"/>
                  </a:lnTo>
                  <a:lnTo>
                    <a:pt x="346" y="718"/>
                  </a:lnTo>
                  <a:lnTo>
                    <a:pt x="382" y="724"/>
                  </a:lnTo>
                  <a:lnTo>
                    <a:pt x="414" y="726"/>
                  </a:lnTo>
                  <a:lnTo>
                    <a:pt x="416" y="726"/>
                  </a:lnTo>
                  <a:lnTo>
                    <a:pt x="460" y="456"/>
                  </a:lnTo>
                  <a:lnTo>
                    <a:pt x="452" y="478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35255D4-75BE-82A1-232C-3FB0102A1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597" y="1596943"/>
              <a:ext cx="1473241" cy="941023"/>
            </a:xfrm>
            <a:custGeom>
              <a:avLst/>
              <a:gdLst/>
              <a:ahLst/>
              <a:cxnLst>
                <a:cxn ang="0">
                  <a:pos x="338" y="442"/>
                </a:cxn>
                <a:cxn ang="0">
                  <a:pos x="456" y="462"/>
                </a:cxn>
                <a:cxn ang="0">
                  <a:pos x="576" y="476"/>
                </a:cxn>
                <a:cxn ang="0">
                  <a:pos x="698" y="486"/>
                </a:cxn>
                <a:cxn ang="0">
                  <a:pos x="736" y="488"/>
                </a:cxn>
                <a:cxn ang="0">
                  <a:pos x="750" y="404"/>
                </a:cxn>
                <a:cxn ang="0">
                  <a:pos x="736" y="118"/>
                </a:cxn>
                <a:cxn ang="0">
                  <a:pos x="592" y="106"/>
                </a:cxn>
                <a:cxn ang="0">
                  <a:pos x="450" y="90"/>
                </a:cxn>
                <a:cxn ang="0">
                  <a:pos x="308" y="66"/>
                </a:cxn>
                <a:cxn ang="0">
                  <a:pos x="168" y="36"/>
                </a:cxn>
                <a:cxn ang="0">
                  <a:pos x="30" y="0"/>
                </a:cxn>
                <a:cxn ang="0">
                  <a:pos x="30" y="14"/>
                </a:cxn>
                <a:cxn ang="0">
                  <a:pos x="22" y="26"/>
                </a:cxn>
                <a:cxn ang="0">
                  <a:pos x="16" y="62"/>
                </a:cxn>
                <a:cxn ang="0">
                  <a:pos x="0" y="86"/>
                </a:cxn>
                <a:cxn ang="0">
                  <a:pos x="28" y="96"/>
                </a:cxn>
                <a:cxn ang="0">
                  <a:pos x="18" y="108"/>
                </a:cxn>
                <a:cxn ang="0">
                  <a:pos x="12" y="132"/>
                </a:cxn>
                <a:cxn ang="0">
                  <a:pos x="30" y="142"/>
                </a:cxn>
                <a:cxn ang="0">
                  <a:pos x="42" y="164"/>
                </a:cxn>
                <a:cxn ang="0">
                  <a:pos x="52" y="188"/>
                </a:cxn>
                <a:cxn ang="0">
                  <a:pos x="54" y="210"/>
                </a:cxn>
                <a:cxn ang="0">
                  <a:pos x="64" y="222"/>
                </a:cxn>
                <a:cxn ang="0">
                  <a:pos x="82" y="220"/>
                </a:cxn>
                <a:cxn ang="0">
                  <a:pos x="84" y="244"/>
                </a:cxn>
                <a:cxn ang="0">
                  <a:pos x="66" y="258"/>
                </a:cxn>
                <a:cxn ang="0">
                  <a:pos x="78" y="278"/>
                </a:cxn>
                <a:cxn ang="0">
                  <a:pos x="70" y="302"/>
                </a:cxn>
                <a:cxn ang="0">
                  <a:pos x="52" y="316"/>
                </a:cxn>
                <a:cxn ang="0">
                  <a:pos x="62" y="326"/>
                </a:cxn>
                <a:cxn ang="0">
                  <a:pos x="72" y="326"/>
                </a:cxn>
                <a:cxn ang="0">
                  <a:pos x="90" y="336"/>
                </a:cxn>
                <a:cxn ang="0">
                  <a:pos x="92" y="348"/>
                </a:cxn>
                <a:cxn ang="0">
                  <a:pos x="94" y="372"/>
                </a:cxn>
                <a:cxn ang="0">
                  <a:pos x="104" y="394"/>
                </a:cxn>
                <a:cxn ang="0">
                  <a:pos x="114" y="404"/>
                </a:cxn>
                <a:cxn ang="0">
                  <a:pos x="134" y="426"/>
                </a:cxn>
                <a:cxn ang="0">
                  <a:pos x="136" y="450"/>
                </a:cxn>
                <a:cxn ang="0">
                  <a:pos x="144" y="460"/>
                </a:cxn>
                <a:cxn ang="0">
                  <a:pos x="162" y="448"/>
                </a:cxn>
                <a:cxn ang="0">
                  <a:pos x="182" y="470"/>
                </a:cxn>
                <a:cxn ang="0">
                  <a:pos x="190" y="458"/>
                </a:cxn>
                <a:cxn ang="0">
                  <a:pos x="208" y="456"/>
                </a:cxn>
                <a:cxn ang="0">
                  <a:pos x="218" y="466"/>
                </a:cxn>
                <a:cxn ang="0">
                  <a:pos x="236" y="454"/>
                </a:cxn>
                <a:cxn ang="0">
                  <a:pos x="252" y="442"/>
                </a:cxn>
                <a:cxn ang="0">
                  <a:pos x="274" y="464"/>
                </a:cxn>
              </a:cxnLst>
              <a:rect l="0" t="0" r="r" b="b"/>
              <a:pathLst>
                <a:path w="764" h="488">
                  <a:moveTo>
                    <a:pt x="280" y="430"/>
                  </a:moveTo>
                  <a:lnTo>
                    <a:pt x="338" y="442"/>
                  </a:lnTo>
                  <a:lnTo>
                    <a:pt x="396" y="452"/>
                  </a:lnTo>
                  <a:lnTo>
                    <a:pt x="456" y="462"/>
                  </a:lnTo>
                  <a:lnTo>
                    <a:pt x="516" y="470"/>
                  </a:lnTo>
                  <a:lnTo>
                    <a:pt x="576" y="476"/>
                  </a:lnTo>
                  <a:lnTo>
                    <a:pt x="638" y="482"/>
                  </a:lnTo>
                  <a:lnTo>
                    <a:pt x="698" y="486"/>
                  </a:lnTo>
                  <a:lnTo>
                    <a:pt x="736" y="488"/>
                  </a:lnTo>
                  <a:lnTo>
                    <a:pt x="736" y="488"/>
                  </a:lnTo>
                  <a:lnTo>
                    <a:pt x="740" y="406"/>
                  </a:lnTo>
                  <a:lnTo>
                    <a:pt x="750" y="404"/>
                  </a:lnTo>
                  <a:lnTo>
                    <a:pt x="764" y="120"/>
                  </a:lnTo>
                  <a:lnTo>
                    <a:pt x="736" y="118"/>
                  </a:lnTo>
                  <a:lnTo>
                    <a:pt x="664" y="114"/>
                  </a:lnTo>
                  <a:lnTo>
                    <a:pt x="592" y="106"/>
                  </a:lnTo>
                  <a:lnTo>
                    <a:pt x="522" y="100"/>
                  </a:lnTo>
                  <a:lnTo>
                    <a:pt x="450" y="90"/>
                  </a:lnTo>
                  <a:lnTo>
                    <a:pt x="380" y="78"/>
                  </a:lnTo>
                  <a:lnTo>
                    <a:pt x="308" y="66"/>
                  </a:lnTo>
                  <a:lnTo>
                    <a:pt x="238" y="50"/>
                  </a:lnTo>
                  <a:lnTo>
                    <a:pt x="168" y="36"/>
                  </a:lnTo>
                  <a:lnTo>
                    <a:pt x="100" y="18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14"/>
                  </a:lnTo>
                  <a:lnTo>
                    <a:pt x="22" y="14"/>
                  </a:lnTo>
                  <a:lnTo>
                    <a:pt x="22" y="26"/>
                  </a:lnTo>
                  <a:lnTo>
                    <a:pt x="24" y="50"/>
                  </a:lnTo>
                  <a:lnTo>
                    <a:pt x="16" y="62"/>
                  </a:lnTo>
                  <a:lnTo>
                    <a:pt x="8" y="74"/>
                  </a:lnTo>
                  <a:lnTo>
                    <a:pt x="0" y="86"/>
                  </a:lnTo>
                  <a:lnTo>
                    <a:pt x="8" y="86"/>
                  </a:lnTo>
                  <a:lnTo>
                    <a:pt x="28" y="96"/>
                  </a:lnTo>
                  <a:lnTo>
                    <a:pt x="28" y="108"/>
                  </a:lnTo>
                  <a:lnTo>
                    <a:pt x="18" y="108"/>
                  </a:lnTo>
                  <a:lnTo>
                    <a:pt x="12" y="120"/>
                  </a:lnTo>
                  <a:lnTo>
                    <a:pt x="12" y="132"/>
                  </a:lnTo>
                  <a:lnTo>
                    <a:pt x="22" y="144"/>
                  </a:lnTo>
                  <a:lnTo>
                    <a:pt x="30" y="142"/>
                  </a:lnTo>
                  <a:lnTo>
                    <a:pt x="40" y="152"/>
                  </a:lnTo>
                  <a:lnTo>
                    <a:pt x="42" y="164"/>
                  </a:lnTo>
                  <a:lnTo>
                    <a:pt x="42" y="176"/>
                  </a:lnTo>
                  <a:lnTo>
                    <a:pt x="52" y="188"/>
                  </a:lnTo>
                  <a:lnTo>
                    <a:pt x="54" y="200"/>
                  </a:lnTo>
                  <a:lnTo>
                    <a:pt x="54" y="210"/>
                  </a:lnTo>
                  <a:lnTo>
                    <a:pt x="54" y="222"/>
                  </a:lnTo>
                  <a:lnTo>
                    <a:pt x="64" y="222"/>
                  </a:lnTo>
                  <a:lnTo>
                    <a:pt x="74" y="220"/>
                  </a:lnTo>
                  <a:lnTo>
                    <a:pt x="82" y="220"/>
                  </a:lnTo>
                  <a:lnTo>
                    <a:pt x="92" y="232"/>
                  </a:lnTo>
                  <a:lnTo>
                    <a:pt x="84" y="244"/>
                  </a:lnTo>
                  <a:lnTo>
                    <a:pt x="76" y="244"/>
                  </a:lnTo>
                  <a:lnTo>
                    <a:pt x="66" y="258"/>
                  </a:lnTo>
                  <a:lnTo>
                    <a:pt x="68" y="268"/>
                  </a:lnTo>
                  <a:lnTo>
                    <a:pt x="78" y="278"/>
                  </a:lnTo>
                  <a:lnTo>
                    <a:pt x="78" y="290"/>
                  </a:lnTo>
                  <a:lnTo>
                    <a:pt x="70" y="302"/>
                  </a:lnTo>
                  <a:lnTo>
                    <a:pt x="60" y="304"/>
                  </a:lnTo>
                  <a:lnTo>
                    <a:pt x="52" y="316"/>
                  </a:lnTo>
                  <a:lnTo>
                    <a:pt x="54" y="328"/>
                  </a:lnTo>
                  <a:lnTo>
                    <a:pt x="62" y="326"/>
                  </a:lnTo>
                  <a:lnTo>
                    <a:pt x="72" y="338"/>
                  </a:lnTo>
                  <a:lnTo>
                    <a:pt x="72" y="326"/>
                  </a:lnTo>
                  <a:lnTo>
                    <a:pt x="82" y="326"/>
                  </a:lnTo>
                  <a:lnTo>
                    <a:pt x="90" y="336"/>
                  </a:lnTo>
                  <a:lnTo>
                    <a:pt x="98" y="336"/>
                  </a:lnTo>
                  <a:lnTo>
                    <a:pt x="92" y="348"/>
                  </a:lnTo>
                  <a:lnTo>
                    <a:pt x="92" y="360"/>
                  </a:lnTo>
                  <a:lnTo>
                    <a:pt x="94" y="372"/>
                  </a:lnTo>
                  <a:lnTo>
                    <a:pt x="94" y="382"/>
                  </a:lnTo>
                  <a:lnTo>
                    <a:pt x="104" y="394"/>
                  </a:lnTo>
                  <a:lnTo>
                    <a:pt x="104" y="406"/>
                  </a:lnTo>
                  <a:lnTo>
                    <a:pt x="114" y="404"/>
                  </a:lnTo>
                  <a:lnTo>
                    <a:pt x="124" y="416"/>
                  </a:lnTo>
                  <a:lnTo>
                    <a:pt x="134" y="426"/>
                  </a:lnTo>
                  <a:lnTo>
                    <a:pt x="134" y="438"/>
                  </a:lnTo>
                  <a:lnTo>
                    <a:pt x="136" y="450"/>
                  </a:lnTo>
                  <a:lnTo>
                    <a:pt x="144" y="450"/>
                  </a:lnTo>
                  <a:lnTo>
                    <a:pt x="144" y="460"/>
                  </a:lnTo>
                  <a:lnTo>
                    <a:pt x="154" y="460"/>
                  </a:lnTo>
                  <a:lnTo>
                    <a:pt x="162" y="448"/>
                  </a:lnTo>
                  <a:lnTo>
                    <a:pt x="172" y="458"/>
                  </a:lnTo>
                  <a:lnTo>
                    <a:pt x="182" y="470"/>
                  </a:lnTo>
                  <a:lnTo>
                    <a:pt x="190" y="468"/>
                  </a:lnTo>
                  <a:lnTo>
                    <a:pt x="190" y="458"/>
                  </a:lnTo>
                  <a:lnTo>
                    <a:pt x="200" y="456"/>
                  </a:lnTo>
                  <a:lnTo>
                    <a:pt x="208" y="456"/>
                  </a:lnTo>
                  <a:lnTo>
                    <a:pt x="208" y="468"/>
                  </a:lnTo>
                  <a:lnTo>
                    <a:pt x="218" y="466"/>
                  </a:lnTo>
                  <a:lnTo>
                    <a:pt x="228" y="466"/>
                  </a:lnTo>
                  <a:lnTo>
                    <a:pt x="236" y="454"/>
                  </a:lnTo>
                  <a:lnTo>
                    <a:pt x="244" y="442"/>
                  </a:lnTo>
                  <a:lnTo>
                    <a:pt x="252" y="442"/>
                  </a:lnTo>
                  <a:lnTo>
                    <a:pt x="262" y="452"/>
                  </a:lnTo>
                  <a:lnTo>
                    <a:pt x="274" y="464"/>
                  </a:lnTo>
                  <a:lnTo>
                    <a:pt x="280" y="430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598F532-859B-9E7E-C563-4B3938E8A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985" y="1828343"/>
              <a:ext cx="966091" cy="582354"/>
            </a:xfrm>
            <a:custGeom>
              <a:avLst/>
              <a:gdLst/>
              <a:ahLst/>
              <a:cxnLst>
                <a:cxn ang="0">
                  <a:pos x="453" y="18"/>
                </a:cxn>
                <a:cxn ang="0">
                  <a:pos x="455" y="30"/>
                </a:cxn>
                <a:cxn ang="0">
                  <a:pos x="455" y="42"/>
                </a:cxn>
                <a:cxn ang="0">
                  <a:pos x="445" y="42"/>
                </a:cxn>
                <a:cxn ang="0">
                  <a:pos x="447" y="54"/>
                </a:cxn>
                <a:cxn ang="0">
                  <a:pos x="449" y="76"/>
                </a:cxn>
                <a:cxn ang="0">
                  <a:pos x="449" y="88"/>
                </a:cxn>
                <a:cxn ang="0">
                  <a:pos x="449" y="100"/>
                </a:cxn>
                <a:cxn ang="0">
                  <a:pos x="461" y="110"/>
                </a:cxn>
                <a:cxn ang="0">
                  <a:pos x="461" y="122"/>
                </a:cxn>
                <a:cxn ang="0">
                  <a:pos x="463" y="134"/>
                </a:cxn>
                <a:cxn ang="0">
                  <a:pos x="471" y="134"/>
                </a:cxn>
                <a:cxn ang="0">
                  <a:pos x="473" y="144"/>
                </a:cxn>
                <a:cxn ang="0">
                  <a:pos x="463" y="146"/>
                </a:cxn>
                <a:cxn ang="0">
                  <a:pos x="465" y="168"/>
                </a:cxn>
                <a:cxn ang="0">
                  <a:pos x="465" y="180"/>
                </a:cxn>
                <a:cxn ang="0">
                  <a:pos x="477" y="192"/>
                </a:cxn>
                <a:cxn ang="0">
                  <a:pos x="477" y="214"/>
                </a:cxn>
                <a:cxn ang="0">
                  <a:pos x="487" y="238"/>
                </a:cxn>
                <a:cxn ang="0">
                  <a:pos x="489" y="248"/>
                </a:cxn>
                <a:cxn ang="0">
                  <a:pos x="491" y="272"/>
                </a:cxn>
                <a:cxn ang="0">
                  <a:pos x="499" y="282"/>
                </a:cxn>
                <a:cxn ang="0">
                  <a:pos x="501" y="294"/>
                </a:cxn>
                <a:cxn ang="0">
                  <a:pos x="491" y="294"/>
                </a:cxn>
                <a:cxn ang="0">
                  <a:pos x="491" y="294"/>
                </a:cxn>
                <a:cxn ang="0">
                  <a:pos x="431" y="300"/>
                </a:cxn>
                <a:cxn ang="0">
                  <a:pos x="369" y="302"/>
                </a:cxn>
                <a:cxn ang="0">
                  <a:pos x="309" y="302"/>
                </a:cxn>
                <a:cxn ang="0">
                  <a:pos x="247" y="302"/>
                </a:cxn>
                <a:cxn ang="0">
                  <a:pos x="184" y="300"/>
                </a:cxn>
                <a:cxn ang="0">
                  <a:pos x="122" y="298"/>
                </a:cxn>
                <a:cxn ang="0">
                  <a:pos x="62" y="292"/>
                </a:cxn>
                <a:cxn ang="0">
                  <a:pos x="0" y="284"/>
                </a:cxn>
                <a:cxn ang="0">
                  <a:pos x="2" y="284"/>
                </a:cxn>
                <a:cxn ang="0">
                  <a:pos x="16" y="0"/>
                </a:cxn>
                <a:cxn ang="0">
                  <a:pos x="72" y="6"/>
                </a:cxn>
                <a:cxn ang="0">
                  <a:pos x="130" y="10"/>
                </a:cxn>
                <a:cxn ang="0">
                  <a:pos x="186" y="14"/>
                </a:cxn>
                <a:cxn ang="0">
                  <a:pos x="243" y="16"/>
                </a:cxn>
                <a:cxn ang="0">
                  <a:pos x="301" y="14"/>
                </a:cxn>
                <a:cxn ang="0">
                  <a:pos x="357" y="12"/>
                </a:cxn>
                <a:cxn ang="0">
                  <a:pos x="415" y="10"/>
                </a:cxn>
                <a:cxn ang="0">
                  <a:pos x="453" y="6"/>
                </a:cxn>
                <a:cxn ang="0">
                  <a:pos x="453" y="18"/>
                </a:cxn>
              </a:cxnLst>
              <a:rect l="0" t="0" r="r" b="b"/>
              <a:pathLst>
                <a:path w="501" h="302">
                  <a:moveTo>
                    <a:pt x="453" y="18"/>
                  </a:moveTo>
                  <a:lnTo>
                    <a:pt x="455" y="30"/>
                  </a:lnTo>
                  <a:lnTo>
                    <a:pt x="455" y="42"/>
                  </a:lnTo>
                  <a:lnTo>
                    <a:pt x="445" y="42"/>
                  </a:lnTo>
                  <a:lnTo>
                    <a:pt x="447" y="54"/>
                  </a:lnTo>
                  <a:lnTo>
                    <a:pt x="449" y="76"/>
                  </a:lnTo>
                  <a:lnTo>
                    <a:pt x="449" y="88"/>
                  </a:lnTo>
                  <a:lnTo>
                    <a:pt x="449" y="100"/>
                  </a:lnTo>
                  <a:lnTo>
                    <a:pt x="461" y="110"/>
                  </a:lnTo>
                  <a:lnTo>
                    <a:pt x="461" y="122"/>
                  </a:lnTo>
                  <a:lnTo>
                    <a:pt x="463" y="134"/>
                  </a:lnTo>
                  <a:lnTo>
                    <a:pt x="471" y="134"/>
                  </a:lnTo>
                  <a:lnTo>
                    <a:pt x="473" y="144"/>
                  </a:lnTo>
                  <a:lnTo>
                    <a:pt x="463" y="146"/>
                  </a:lnTo>
                  <a:lnTo>
                    <a:pt x="465" y="168"/>
                  </a:lnTo>
                  <a:lnTo>
                    <a:pt x="465" y="180"/>
                  </a:lnTo>
                  <a:lnTo>
                    <a:pt x="477" y="192"/>
                  </a:lnTo>
                  <a:lnTo>
                    <a:pt x="477" y="214"/>
                  </a:lnTo>
                  <a:lnTo>
                    <a:pt x="487" y="238"/>
                  </a:lnTo>
                  <a:lnTo>
                    <a:pt x="489" y="248"/>
                  </a:lnTo>
                  <a:lnTo>
                    <a:pt x="491" y="272"/>
                  </a:lnTo>
                  <a:lnTo>
                    <a:pt x="499" y="282"/>
                  </a:lnTo>
                  <a:lnTo>
                    <a:pt x="501" y="294"/>
                  </a:lnTo>
                  <a:lnTo>
                    <a:pt x="491" y="294"/>
                  </a:lnTo>
                  <a:lnTo>
                    <a:pt x="491" y="294"/>
                  </a:lnTo>
                  <a:lnTo>
                    <a:pt x="431" y="300"/>
                  </a:lnTo>
                  <a:lnTo>
                    <a:pt x="369" y="302"/>
                  </a:lnTo>
                  <a:lnTo>
                    <a:pt x="309" y="302"/>
                  </a:lnTo>
                  <a:lnTo>
                    <a:pt x="247" y="302"/>
                  </a:lnTo>
                  <a:lnTo>
                    <a:pt x="184" y="300"/>
                  </a:lnTo>
                  <a:lnTo>
                    <a:pt x="122" y="298"/>
                  </a:lnTo>
                  <a:lnTo>
                    <a:pt x="62" y="292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16" y="0"/>
                  </a:lnTo>
                  <a:lnTo>
                    <a:pt x="72" y="6"/>
                  </a:lnTo>
                  <a:lnTo>
                    <a:pt x="130" y="10"/>
                  </a:lnTo>
                  <a:lnTo>
                    <a:pt x="186" y="14"/>
                  </a:lnTo>
                  <a:lnTo>
                    <a:pt x="243" y="16"/>
                  </a:lnTo>
                  <a:lnTo>
                    <a:pt x="301" y="14"/>
                  </a:lnTo>
                  <a:lnTo>
                    <a:pt x="357" y="12"/>
                  </a:lnTo>
                  <a:lnTo>
                    <a:pt x="415" y="10"/>
                  </a:lnTo>
                  <a:lnTo>
                    <a:pt x="453" y="6"/>
                  </a:lnTo>
                  <a:lnTo>
                    <a:pt x="453" y="18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0DDA343-5049-6017-C2D7-645943B41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089" y="1839912"/>
              <a:ext cx="914027" cy="1006586"/>
            </a:xfrm>
            <a:custGeom>
              <a:avLst/>
              <a:gdLst/>
              <a:ahLst/>
              <a:cxnLst>
                <a:cxn ang="0">
                  <a:pos x="160" y="522"/>
                </a:cxn>
                <a:cxn ang="0">
                  <a:pos x="278" y="518"/>
                </a:cxn>
                <a:cxn ang="0">
                  <a:pos x="394" y="500"/>
                </a:cxn>
                <a:cxn ang="0">
                  <a:pos x="398" y="484"/>
                </a:cxn>
                <a:cxn ang="0">
                  <a:pos x="376" y="452"/>
                </a:cxn>
                <a:cxn ang="0">
                  <a:pos x="348" y="430"/>
                </a:cxn>
                <a:cxn ang="0">
                  <a:pos x="320" y="410"/>
                </a:cxn>
                <a:cxn ang="0">
                  <a:pos x="290" y="376"/>
                </a:cxn>
                <a:cxn ang="0">
                  <a:pos x="288" y="342"/>
                </a:cxn>
                <a:cxn ang="0">
                  <a:pos x="276" y="308"/>
                </a:cxn>
                <a:cxn ang="0">
                  <a:pos x="282" y="284"/>
                </a:cxn>
                <a:cxn ang="0">
                  <a:pos x="308" y="258"/>
                </a:cxn>
                <a:cxn ang="0">
                  <a:pos x="312" y="188"/>
                </a:cxn>
                <a:cxn ang="0">
                  <a:pos x="338" y="174"/>
                </a:cxn>
                <a:cxn ang="0">
                  <a:pos x="364" y="150"/>
                </a:cxn>
                <a:cxn ang="0">
                  <a:pos x="390" y="124"/>
                </a:cxn>
                <a:cxn ang="0">
                  <a:pos x="414" y="98"/>
                </a:cxn>
                <a:cxn ang="0">
                  <a:pos x="458" y="84"/>
                </a:cxn>
                <a:cxn ang="0">
                  <a:pos x="458" y="72"/>
                </a:cxn>
                <a:cxn ang="0">
                  <a:pos x="430" y="62"/>
                </a:cxn>
                <a:cxn ang="0">
                  <a:pos x="402" y="64"/>
                </a:cxn>
                <a:cxn ang="0">
                  <a:pos x="376" y="66"/>
                </a:cxn>
                <a:cxn ang="0">
                  <a:pos x="348" y="68"/>
                </a:cxn>
                <a:cxn ang="0">
                  <a:pos x="310" y="48"/>
                </a:cxn>
                <a:cxn ang="0">
                  <a:pos x="282" y="38"/>
                </a:cxn>
                <a:cxn ang="0">
                  <a:pos x="254" y="30"/>
                </a:cxn>
                <a:cxn ang="0">
                  <a:pos x="218" y="32"/>
                </a:cxn>
                <a:cxn ang="0">
                  <a:pos x="210" y="32"/>
                </a:cxn>
                <a:cxn ang="0">
                  <a:pos x="182" y="34"/>
                </a:cxn>
                <a:cxn ang="0">
                  <a:pos x="164" y="12"/>
                </a:cxn>
                <a:cxn ang="0">
                  <a:pos x="136" y="2"/>
                </a:cxn>
                <a:cxn ang="0">
                  <a:pos x="82" y="6"/>
                </a:cxn>
                <a:cxn ang="0">
                  <a:pos x="8" y="0"/>
                </a:cxn>
                <a:cxn ang="0">
                  <a:pos x="10" y="36"/>
                </a:cxn>
                <a:cxn ang="0">
                  <a:pos x="4" y="70"/>
                </a:cxn>
                <a:cxn ang="0">
                  <a:pos x="16" y="104"/>
                </a:cxn>
                <a:cxn ang="0">
                  <a:pos x="26" y="128"/>
                </a:cxn>
                <a:cxn ang="0">
                  <a:pos x="20" y="162"/>
                </a:cxn>
                <a:cxn ang="0">
                  <a:pos x="32" y="208"/>
                </a:cxn>
                <a:cxn ang="0">
                  <a:pos x="46" y="266"/>
                </a:cxn>
                <a:cxn ang="0">
                  <a:pos x="46" y="288"/>
                </a:cxn>
                <a:cxn ang="0">
                  <a:pos x="32" y="314"/>
                </a:cxn>
                <a:cxn ang="0">
                  <a:pos x="32" y="326"/>
                </a:cxn>
                <a:cxn ang="0">
                  <a:pos x="52" y="348"/>
                </a:cxn>
              </a:cxnLst>
              <a:rect l="0" t="0" r="r" b="b"/>
              <a:pathLst>
                <a:path w="474" h="522">
                  <a:moveTo>
                    <a:pt x="84" y="516"/>
                  </a:moveTo>
                  <a:lnTo>
                    <a:pt x="122" y="520"/>
                  </a:lnTo>
                  <a:lnTo>
                    <a:pt x="160" y="522"/>
                  </a:lnTo>
                  <a:lnTo>
                    <a:pt x="200" y="522"/>
                  </a:lnTo>
                  <a:lnTo>
                    <a:pt x="240" y="520"/>
                  </a:lnTo>
                  <a:lnTo>
                    <a:pt x="278" y="518"/>
                  </a:lnTo>
                  <a:lnTo>
                    <a:pt x="316" y="514"/>
                  </a:lnTo>
                  <a:lnTo>
                    <a:pt x="356" y="508"/>
                  </a:lnTo>
                  <a:lnTo>
                    <a:pt x="394" y="500"/>
                  </a:lnTo>
                  <a:lnTo>
                    <a:pt x="406" y="496"/>
                  </a:lnTo>
                  <a:lnTo>
                    <a:pt x="408" y="496"/>
                  </a:lnTo>
                  <a:lnTo>
                    <a:pt x="398" y="484"/>
                  </a:lnTo>
                  <a:lnTo>
                    <a:pt x="396" y="474"/>
                  </a:lnTo>
                  <a:lnTo>
                    <a:pt x="396" y="462"/>
                  </a:lnTo>
                  <a:lnTo>
                    <a:pt x="376" y="452"/>
                  </a:lnTo>
                  <a:lnTo>
                    <a:pt x="376" y="440"/>
                  </a:lnTo>
                  <a:lnTo>
                    <a:pt x="358" y="440"/>
                  </a:lnTo>
                  <a:lnTo>
                    <a:pt x="348" y="430"/>
                  </a:lnTo>
                  <a:lnTo>
                    <a:pt x="338" y="420"/>
                  </a:lnTo>
                  <a:lnTo>
                    <a:pt x="330" y="420"/>
                  </a:lnTo>
                  <a:lnTo>
                    <a:pt x="320" y="410"/>
                  </a:lnTo>
                  <a:lnTo>
                    <a:pt x="310" y="410"/>
                  </a:lnTo>
                  <a:lnTo>
                    <a:pt x="300" y="386"/>
                  </a:lnTo>
                  <a:lnTo>
                    <a:pt x="290" y="376"/>
                  </a:lnTo>
                  <a:lnTo>
                    <a:pt x="298" y="364"/>
                  </a:lnTo>
                  <a:lnTo>
                    <a:pt x="288" y="354"/>
                  </a:lnTo>
                  <a:lnTo>
                    <a:pt x="288" y="342"/>
                  </a:lnTo>
                  <a:lnTo>
                    <a:pt x="296" y="330"/>
                  </a:lnTo>
                  <a:lnTo>
                    <a:pt x="286" y="318"/>
                  </a:lnTo>
                  <a:lnTo>
                    <a:pt x="276" y="308"/>
                  </a:lnTo>
                  <a:lnTo>
                    <a:pt x="274" y="296"/>
                  </a:lnTo>
                  <a:lnTo>
                    <a:pt x="274" y="284"/>
                  </a:lnTo>
                  <a:lnTo>
                    <a:pt x="282" y="284"/>
                  </a:lnTo>
                  <a:lnTo>
                    <a:pt x="282" y="272"/>
                  </a:lnTo>
                  <a:lnTo>
                    <a:pt x="300" y="270"/>
                  </a:lnTo>
                  <a:lnTo>
                    <a:pt x="308" y="258"/>
                  </a:lnTo>
                  <a:lnTo>
                    <a:pt x="318" y="258"/>
                  </a:lnTo>
                  <a:lnTo>
                    <a:pt x="314" y="200"/>
                  </a:lnTo>
                  <a:lnTo>
                    <a:pt x="312" y="188"/>
                  </a:lnTo>
                  <a:lnTo>
                    <a:pt x="340" y="186"/>
                  </a:lnTo>
                  <a:lnTo>
                    <a:pt x="330" y="186"/>
                  </a:lnTo>
                  <a:lnTo>
                    <a:pt x="338" y="174"/>
                  </a:lnTo>
                  <a:lnTo>
                    <a:pt x="348" y="174"/>
                  </a:lnTo>
                  <a:lnTo>
                    <a:pt x="356" y="162"/>
                  </a:lnTo>
                  <a:lnTo>
                    <a:pt x="364" y="150"/>
                  </a:lnTo>
                  <a:lnTo>
                    <a:pt x="372" y="136"/>
                  </a:lnTo>
                  <a:lnTo>
                    <a:pt x="380" y="124"/>
                  </a:lnTo>
                  <a:lnTo>
                    <a:pt x="390" y="124"/>
                  </a:lnTo>
                  <a:lnTo>
                    <a:pt x="398" y="112"/>
                  </a:lnTo>
                  <a:lnTo>
                    <a:pt x="406" y="110"/>
                  </a:lnTo>
                  <a:lnTo>
                    <a:pt x="414" y="98"/>
                  </a:lnTo>
                  <a:lnTo>
                    <a:pt x="424" y="98"/>
                  </a:lnTo>
                  <a:lnTo>
                    <a:pt x="440" y="86"/>
                  </a:lnTo>
                  <a:lnTo>
                    <a:pt x="458" y="84"/>
                  </a:lnTo>
                  <a:lnTo>
                    <a:pt x="466" y="72"/>
                  </a:lnTo>
                  <a:lnTo>
                    <a:pt x="474" y="58"/>
                  </a:lnTo>
                  <a:lnTo>
                    <a:pt x="458" y="72"/>
                  </a:lnTo>
                  <a:lnTo>
                    <a:pt x="446" y="62"/>
                  </a:lnTo>
                  <a:lnTo>
                    <a:pt x="438" y="62"/>
                  </a:lnTo>
                  <a:lnTo>
                    <a:pt x="430" y="62"/>
                  </a:lnTo>
                  <a:lnTo>
                    <a:pt x="420" y="62"/>
                  </a:lnTo>
                  <a:lnTo>
                    <a:pt x="412" y="64"/>
                  </a:lnTo>
                  <a:lnTo>
                    <a:pt x="402" y="64"/>
                  </a:lnTo>
                  <a:lnTo>
                    <a:pt x="394" y="64"/>
                  </a:lnTo>
                  <a:lnTo>
                    <a:pt x="384" y="54"/>
                  </a:lnTo>
                  <a:lnTo>
                    <a:pt x="376" y="66"/>
                  </a:lnTo>
                  <a:lnTo>
                    <a:pt x="376" y="78"/>
                  </a:lnTo>
                  <a:lnTo>
                    <a:pt x="358" y="80"/>
                  </a:lnTo>
                  <a:lnTo>
                    <a:pt x="348" y="68"/>
                  </a:lnTo>
                  <a:lnTo>
                    <a:pt x="332" y="70"/>
                  </a:lnTo>
                  <a:lnTo>
                    <a:pt x="312" y="60"/>
                  </a:lnTo>
                  <a:lnTo>
                    <a:pt x="310" y="48"/>
                  </a:lnTo>
                  <a:lnTo>
                    <a:pt x="302" y="48"/>
                  </a:lnTo>
                  <a:lnTo>
                    <a:pt x="294" y="50"/>
                  </a:lnTo>
                  <a:lnTo>
                    <a:pt x="282" y="38"/>
                  </a:lnTo>
                  <a:lnTo>
                    <a:pt x="274" y="38"/>
                  </a:lnTo>
                  <a:lnTo>
                    <a:pt x="264" y="28"/>
                  </a:lnTo>
                  <a:lnTo>
                    <a:pt x="254" y="30"/>
                  </a:lnTo>
                  <a:lnTo>
                    <a:pt x="236" y="30"/>
                  </a:lnTo>
                  <a:lnTo>
                    <a:pt x="228" y="32"/>
                  </a:lnTo>
                  <a:lnTo>
                    <a:pt x="218" y="32"/>
                  </a:lnTo>
                  <a:lnTo>
                    <a:pt x="228" y="32"/>
                  </a:lnTo>
                  <a:lnTo>
                    <a:pt x="220" y="42"/>
                  </a:lnTo>
                  <a:lnTo>
                    <a:pt x="210" y="32"/>
                  </a:lnTo>
                  <a:lnTo>
                    <a:pt x="200" y="34"/>
                  </a:lnTo>
                  <a:lnTo>
                    <a:pt x="190" y="22"/>
                  </a:lnTo>
                  <a:lnTo>
                    <a:pt x="182" y="34"/>
                  </a:lnTo>
                  <a:lnTo>
                    <a:pt x="174" y="36"/>
                  </a:lnTo>
                  <a:lnTo>
                    <a:pt x="174" y="24"/>
                  </a:lnTo>
                  <a:lnTo>
                    <a:pt x="164" y="12"/>
                  </a:lnTo>
                  <a:lnTo>
                    <a:pt x="154" y="12"/>
                  </a:lnTo>
                  <a:lnTo>
                    <a:pt x="144" y="2"/>
                  </a:lnTo>
                  <a:lnTo>
                    <a:pt x="136" y="2"/>
                  </a:lnTo>
                  <a:lnTo>
                    <a:pt x="132" y="2"/>
                  </a:lnTo>
                  <a:lnTo>
                    <a:pt x="108" y="6"/>
                  </a:lnTo>
                  <a:lnTo>
                    <a:pt x="82" y="6"/>
                  </a:lnTo>
                  <a:lnTo>
                    <a:pt x="58" y="8"/>
                  </a:lnTo>
                  <a:lnTo>
                    <a:pt x="34" y="4"/>
                  </a:lnTo>
                  <a:lnTo>
                    <a:pt x="8" y="0"/>
                  </a:lnTo>
                  <a:lnTo>
                    <a:pt x="8" y="12"/>
                  </a:lnTo>
                  <a:lnTo>
                    <a:pt x="10" y="24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4" y="94"/>
                  </a:lnTo>
                  <a:lnTo>
                    <a:pt x="16" y="104"/>
                  </a:lnTo>
                  <a:lnTo>
                    <a:pt x="16" y="116"/>
                  </a:lnTo>
                  <a:lnTo>
                    <a:pt x="18" y="128"/>
                  </a:lnTo>
                  <a:lnTo>
                    <a:pt x="26" y="128"/>
                  </a:lnTo>
                  <a:lnTo>
                    <a:pt x="28" y="138"/>
                  </a:lnTo>
                  <a:lnTo>
                    <a:pt x="18" y="140"/>
                  </a:lnTo>
                  <a:lnTo>
                    <a:pt x="20" y="162"/>
                  </a:lnTo>
                  <a:lnTo>
                    <a:pt x="20" y="174"/>
                  </a:lnTo>
                  <a:lnTo>
                    <a:pt x="32" y="186"/>
                  </a:lnTo>
                  <a:lnTo>
                    <a:pt x="32" y="208"/>
                  </a:lnTo>
                  <a:lnTo>
                    <a:pt x="42" y="232"/>
                  </a:lnTo>
                  <a:lnTo>
                    <a:pt x="44" y="242"/>
                  </a:lnTo>
                  <a:lnTo>
                    <a:pt x="46" y="266"/>
                  </a:lnTo>
                  <a:lnTo>
                    <a:pt x="54" y="276"/>
                  </a:lnTo>
                  <a:lnTo>
                    <a:pt x="56" y="288"/>
                  </a:lnTo>
                  <a:lnTo>
                    <a:pt x="46" y="288"/>
                  </a:lnTo>
                  <a:lnTo>
                    <a:pt x="48" y="300"/>
                  </a:lnTo>
                  <a:lnTo>
                    <a:pt x="40" y="302"/>
                  </a:lnTo>
                  <a:lnTo>
                    <a:pt x="32" y="314"/>
                  </a:lnTo>
                  <a:lnTo>
                    <a:pt x="22" y="314"/>
                  </a:lnTo>
                  <a:lnTo>
                    <a:pt x="22" y="326"/>
                  </a:lnTo>
                  <a:lnTo>
                    <a:pt x="32" y="326"/>
                  </a:lnTo>
                  <a:lnTo>
                    <a:pt x="42" y="336"/>
                  </a:lnTo>
                  <a:lnTo>
                    <a:pt x="42" y="348"/>
                  </a:lnTo>
                  <a:lnTo>
                    <a:pt x="52" y="348"/>
                  </a:lnTo>
                  <a:lnTo>
                    <a:pt x="64" y="510"/>
                  </a:lnTo>
                  <a:lnTo>
                    <a:pt x="84" y="516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D8E98BB-3479-E2E7-03BB-C24F40DB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560" y="2028888"/>
              <a:ext cx="875460" cy="420375"/>
            </a:xfrm>
            <a:custGeom>
              <a:avLst/>
              <a:gdLst/>
              <a:ahLst/>
              <a:cxnLst>
                <a:cxn ang="0">
                  <a:pos x="20" y="116"/>
                </a:cxn>
                <a:cxn ang="0">
                  <a:pos x="58" y="136"/>
                </a:cxn>
                <a:cxn ang="0">
                  <a:pos x="84" y="134"/>
                </a:cxn>
                <a:cxn ang="0">
                  <a:pos x="114" y="144"/>
                </a:cxn>
                <a:cxn ang="0">
                  <a:pos x="150" y="142"/>
                </a:cxn>
                <a:cxn ang="0">
                  <a:pos x="168" y="152"/>
                </a:cxn>
                <a:cxn ang="0">
                  <a:pos x="186" y="162"/>
                </a:cxn>
                <a:cxn ang="0">
                  <a:pos x="198" y="184"/>
                </a:cxn>
                <a:cxn ang="0">
                  <a:pos x="200" y="208"/>
                </a:cxn>
                <a:cxn ang="0">
                  <a:pos x="218" y="206"/>
                </a:cxn>
                <a:cxn ang="0">
                  <a:pos x="234" y="192"/>
                </a:cxn>
                <a:cxn ang="0">
                  <a:pos x="242" y="168"/>
                </a:cxn>
                <a:cxn ang="0">
                  <a:pos x="258" y="156"/>
                </a:cxn>
                <a:cxn ang="0">
                  <a:pos x="266" y="144"/>
                </a:cxn>
                <a:cxn ang="0">
                  <a:pos x="286" y="154"/>
                </a:cxn>
                <a:cxn ang="0">
                  <a:pos x="302" y="130"/>
                </a:cxn>
                <a:cxn ang="0">
                  <a:pos x="328" y="128"/>
                </a:cxn>
                <a:cxn ang="0">
                  <a:pos x="356" y="126"/>
                </a:cxn>
                <a:cxn ang="0">
                  <a:pos x="384" y="124"/>
                </a:cxn>
                <a:cxn ang="0">
                  <a:pos x="402" y="134"/>
                </a:cxn>
                <a:cxn ang="0">
                  <a:pos x="392" y="124"/>
                </a:cxn>
                <a:cxn ang="0">
                  <a:pos x="410" y="110"/>
                </a:cxn>
                <a:cxn ang="0">
                  <a:pos x="428" y="100"/>
                </a:cxn>
                <a:cxn ang="0">
                  <a:pos x="454" y="96"/>
                </a:cxn>
                <a:cxn ang="0">
                  <a:pos x="434" y="86"/>
                </a:cxn>
                <a:cxn ang="0">
                  <a:pos x="416" y="64"/>
                </a:cxn>
                <a:cxn ang="0">
                  <a:pos x="396" y="42"/>
                </a:cxn>
                <a:cxn ang="0">
                  <a:pos x="370" y="44"/>
                </a:cxn>
                <a:cxn ang="0">
                  <a:pos x="342" y="58"/>
                </a:cxn>
                <a:cxn ang="0">
                  <a:pos x="324" y="58"/>
                </a:cxn>
                <a:cxn ang="0">
                  <a:pos x="298" y="60"/>
                </a:cxn>
                <a:cxn ang="0">
                  <a:pos x="288" y="74"/>
                </a:cxn>
                <a:cxn ang="0">
                  <a:pos x="262" y="88"/>
                </a:cxn>
                <a:cxn ang="0">
                  <a:pos x="226" y="90"/>
                </a:cxn>
                <a:cxn ang="0">
                  <a:pos x="200" y="80"/>
                </a:cxn>
                <a:cxn ang="0">
                  <a:pos x="178" y="58"/>
                </a:cxn>
                <a:cxn ang="0">
                  <a:pos x="152" y="60"/>
                </a:cxn>
                <a:cxn ang="0">
                  <a:pos x="152" y="48"/>
                </a:cxn>
                <a:cxn ang="0">
                  <a:pos x="160" y="36"/>
                </a:cxn>
                <a:cxn ang="0">
                  <a:pos x="186" y="22"/>
                </a:cxn>
                <a:cxn ang="0">
                  <a:pos x="174" y="0"/>
                </a:cxn>
                <a:cxn ang="0">
                  <a:pos x="140" y="14"/>
                </a:cxn>
                <a:cxn ang="0">
                  <a:pos x="114" y="40"/>
                </a:cxn>
                <a:cxn ang="0">
                  <a:pos x="88" y="64"/>
                </a:cxn>
                <a:cxn ang="0">
                  <a:pos x="80" y="76"/>
                </a:cxn>
                <a:cxn ang="0">
                  <a:pos x="54" y="78"/>
                </a:cxn>
                <a:cxn ang="0">
                  <a:pos x="36" y="80"/>
                </a:cxn>
                <a:cxn ang="0">
                  <a:pos x="18" y="94"/>
                </a:cxn>
                <a:cxn ang="0">
                  <a:pos x="18" y="104"/>
                </a:cxn>
              </a:cxnLst>
              <a:rect l="0" t="0" r="r" b="b"/>
              <a:pathLst>
                <a:path w="454" h="218">
                  <a:moveTo>
                    <a:pt x="18" y="104"/>
                  </a:moveTo>
                  <a:lnTo>
                    <a:pt x="20" y="116"/>
                  </a:lnTo>
                  <a:lnTo>
                    <a:pt x="38" y="126"/>
                  </a:lnTo>
                  <a:lnTo>
                    <a:pt x="58" y="136"/>
                  </a:lnTo>
                  <a:lnTo>
                    <a:pt x="66" y="136"/>
                  </a:lnTo>
                  <a:lnTo>
                    <a:pt x="84" y="134"/>
                  </a:lnTo>
                  <a:lnTo>
                    <a:pt x="102" y="134"/>
                  </a:lnTo>
                  <a:lnTo>
                    <a:pt x="114" y="144"/>
                  </a:lnTo>
                  <a:lnTo>
                    <a:pt x="130" y="142"/>
                  </a:lnTo>
                  <a:lnTo>
                    <a:pt x="150" y="142"/>
                  </a:lnTo>
                  <a:lnTo>
                    <a:pt x="158" y="140"/>
                  </a:lnTo>
                  <a:lnTo>
                    <a:pt x="168" y="152"/>
                  </a:lnTo>
                  <a:lnTo>
                    <a:pt x="178" y="164"/>
                  </a:lnTo>
                  <a:lnTo>
                    <a:pt x="186" y="162"/>
                  </a:lnTo>
                  <a:lnTo>
                    <a:pt x="198" y="172"/>
                  </a:lnTo>
                  <a:lnTo>
                    <a:pt x="198" y="184"/>
                  </a:lnTo>
                  <a:lnTo>
                    <a:pt x="198" y="196"/>
                  </a:lnTo>
                  <a:lnTo>
                    <a:pt x="200" y="208"/>
                  </a:lnTo>
                  <a:lnTo>
                    <a:pt x="212" y="218"/>
                  </a:lnTo>
                  <a:lnTo>
                    <a:pt x="218" y="206"/>
                  </a:lnTo>
                  <a:lnTo>
                    <a:pt x="226" y="206"/>
                  </a:lnTo>
                  <a:lnTo>
                    <a:pt x="234" y="192"/>
                  </a:lnTo>
                  <a:lnTo>
                    <a:pt x="232" y="182"/>
                  </a:lnTo>
                  <a:lnTo>
                    <a:pt x="242" y="168"/>
                  </a:lnTo>
                  <a:lnTo>
                    <a:pt x="260" y="168"/>
                  </a:lnTo>
                  <a:lnTo>
                    <a:pt x="258" y="156"/>
                  </a:lnTo>
                  <a:lnTo>
                    <a:pt x="268" y="156"/>
                  </a:lnTo>
                  <a:lnTo>
                    <a:pt x="266" y="144"/>
                  </a:lnTo>
                  <a:lnTo>
                    <a:pt x="276" y="154"/>
                  </a:lnTo>
                  <a:lnTo>
                    <a:pt x="286" y="154"/>
                  </a:lnTo>
                  <a:lnTo>
                    <a:pt x="294" y="142"/>
                  </a:lnTo>
                  <a:lnTo>
                    <a:pt x="302" y="130"/>
                  </a:lnTo>
                  <a:lnTo>
                    <a:pt x="320" y="130"/>
                  </a:lnTo>
                  <a:lnTo>
                    <a:pt x="328" y="128"/>
                  </a:lnTo>
                  <a:lnTo>
                    <a:pt x="348" y="128"/>
                  </a:lnTo>
                  <a:lnTo>
                    <a:pt x="356" y="126"/>
                  </a:lnTo>
                  <a:lnTo>
                    <a:pt x="376" y="126"/>
                  </a:lnTo>
                  <a:lnTo>
                    <a:pt x="384" y="124"/>
                  </a:lnTo>
                  <a:lnTo>
                    <a:pt x="384" y="134"/>
                  </a:lnTo>
                  <a:lnTo>
                    <a:pt x="402" y="134"/>
                  </a:lnTo>
                  <a:lnTo>
                    <a:pt x="394" y="136"/>
                  </a:lnTo>
                  <a:lnTo>
                    <a:pt x="392" y="124"/>
                  </a:lnTo>
                  <a:lnTo>
                    <a:pt x="400" y="112"/>
                  </a:lnTo>
                  <a:lnTo>
                    <a:pt x="410" y="110"/>
                  </a:lnTo>
                  <a:lnTo>
                    <a:pt x="418" y="100"/>
                  </a:lnTo>
                  <a:lnTo>
                    <a:pt x="428" y="100"/>
                  </a:lnTo>
                  <a:lnTo>
                    <a:pt x="448" y="96"/>
                  </a:lnTo>
                  <a:lnTo>
                    <a:pt x="454" y="96"/>
                  </a:lnTo>
                  <a:lnTo>
                    <a:pt x="444" y="86"/>
                  </a:lnTo>
                  <a:lnTo>
                    <a:pt x="434" y="86"/>
                  </a:lnTo>
                  <a:lnTo>
                    <a:pt x="416" y="76"/>
                  </a:lnTo>
                  <a:lnTo>
                    <a:pt x="416" y="64"/>
                  </a:lnTo>
                  <a:lnTo>
                    <a:pt x="414" y="40"/>
                  </a:lnTo>
                  <a:lnTo>
                    <a:pt x="396" y="42"/>
                  </a:lnTo>
                  <a:lnTo>
                    <a:pt x="378" y="44"/>
                  </a:lnTo>
                  <a:lnTo>
                    <a:pt x="370" y="44"/>
                  </a:lnTo>
                  <a:lnTo>
                    <a:pt x="350" y="46"/>
                  </a:lnTo>
                  <a:lnTo>
                    <a:pt x="342" y="58"/>
                  </a:lnTo>
                  <a:lnTo>
                    <a:pt x="334" y="58"/>
                  </a:lnTo>
                  <a:lnTo>
                    <a:pt x="324" y="58"/>
                  </a:lnTo>
                  <a:lnTo>
                    <a:pt x="306" y="60"/>
                  </a:lnTo>
                  <a:lnTo>
                    <a:pt x="298" y="60"/>
                  </a:lnTo>
                  <a:lnTo>
                    <a:pt x="288" y="62"/>
                  </a:lnTo>
                  <a:lnTo>
                    <a:pt x="288" y="74"/>
                  </a:lnTo>
                  <a:lnTo>
                    <a:pt x="280" y="74"/>
                  </a:lnTo>
                  <a:lnTo>
                    <a:pt x="262" y="88"/>
                  </a:lnTo>
                  <a:lnTo>
                    <a:pt x="254" y="100"/>
                  </a:lnTo>
                  <a:lnTo>
                    <a:pt x="226" y="90"/>
                  </a:lnTo>
                  <a:lnTo>
                    <a:pt x="208" y="90"/>
                  </a:lnTo>
                  <a:lnTo>
                    <a:pt x="200" y="80"/>
                  </a:lnTo>
                  <a:lnTo>
                    <a:pt x="180" y="70"/>
                  </a:lnTo>
                  <a:lnTo>
                    <a:pt x="178" y="58"/>
                  </a:lnTo>
                  <a:lnTo>
                    <a:pt x="162" y="60"/>
                  </a:lnTo>
                  <a:lnTo>
                    <a:pt x="152" y="60"/>
                  </a:lnTo>
                  <a:lnTo>
                    <a:pt x="144" y="60"/>
                  </a:lnTo>
                  <a:lnTo>
                    <a:pt x="152" y="48"/>
                  </a:lnTo>
                  <a:lnTo>
                    <a:pt x="150" y="36"/>
                  </a:lnTo>
                  <a:lnTo>
                    <a:pt x="160" y="36"/>
                  </a:lnTo>
                  <a:lnTo>
                    <a:pt x="168" y="24"/>
                  </a:lnTo>
                  <a:lnTo>
                    <a:pt x="186" y="22"/>
                  </a:lnTo>
                  <a:lnTo>
                    <a:pt x="186" y="10"/>
                  </a:lnTo>
                  <a:lnTo>
                    <a:pt x="174" y="0"/>
                  </a:lnTo>
                  <a:lnTo>
                    <a:pt x="156" y="0"/>
                  </a:lnTo>
                  <a:lnTo>
                    <a:pt x="140" y="14"/>
                  </a:lnTo>
                  <a:lnTo>
                    <a:pt x="130" y="14"/>
                  </a:lnTo>
                  <a:lnTo>
                    <a:pt x="114" y="40"/>
                  </a:lnTo>
                  <a:lnTo>
                    <a:pt x="106" y="52"/>
                  </a:lnTo>
                  <a:lnTo>
                    <a:pt x="88" y="64"/>
                  </a:lnTo>
                  <a:lnTo>
                    <a:pt x="80" y="66"/>
                  </a:lnTo>
                  <a:lnTo>
                    <a:pt x="80" y="76"/>
                  </a:lnTo>
                  <a:lnTo>
                    <a:pt x="62" y="78"/>
                  </a:lnTo>
                  <a:lnTo>
                    <a:pt x="54" y="78"/>
                  </a:lnTo>
                  <a:lnTo>
                    <a:pt x="44" y="80"/>
                  </a:lnTo>
                  <a:lnTo>
                    <a:pt x="36" y="80"/>
                  </a:lnTo>
                  <a:lnTo>
                    <a:pt x="28" y="92"/>
                  </a:lnTo>
                  <a:lnTo>
                    <a:pt x="18" y="94"/>
                  </a:lnTo>
                  <a:lnTo>
                    <a:pt x="0" y="94"/>
                  </a:lnTo>
                  <a:lnTo>
                    <a:pt x="18" y="104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31843A62-2B29-CBF2-D82A-7D52845D8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451" y="2167728"/>
              <a:ext cx="755904" cy="821467"/>
            </a:xfrm>
            <a:custGeom>
              <a:avLst/>
              <a:gdLst/>
              <a:ahLst/>
              <a:cxnLst>
                <a:cxn ang="0">
                  <a:pos x="158" y="44"/>
                </a:cxn>
                <a:cxn ang="0">
                  <a:pos x="196" y="64"/>
                </a:cxn>
                <a:cxn ang="0">
                  <a:pos x="222" y="62"/>
                </a:cxn>
                <a:cxn ang="0">
                  <a:pos x="252" y="72"/>
                </a:cxn>
                <a:cxn ang="0">
                  <a:pos x="288" y="70"/>
                </a:cxn>
                <a:cxn ang="0">
                  <a:pos x="306" y="80"/>
                </a:cxn>
                <a:cxn ang="0">
                  <a:pos x="324" y="90"/>
                </a:cxn>
                <a:cxn ang="0">
                  <a:pos x="336" y="112"/>
                </a:cxn>
                <a:cxn ang="0">
                  <a:pos x="338" y="136"/>
                </a:cxn>
                <a:cxn ang="0">
                  <a:pos x="352" y="142"/>
                </a:cxn>
                <a:cxn ang="0">
                  <a:pos x="350" y="160"/>
                </a:cxn>
                <a:cxn ang="0">
                  <a:pos x="342" y="194"/>
                </a:cxn>
                <a:cxn ang="0">
                  <a:pos x="352" y="194"/>
                </a:cxn>
                <a:cxn ang="0">
                  <a:pos x="368" y="180"/>
                </a:cxn>
                <a:cxn ang="0">
                  <a:pos x="374" y="158"/>
                </a:cxn>
                <a:cxn ang="0">
                  <a:pos x="390" y="120"/>
                </a:cxn>
                <a:cxn ang="0">
                  <a:pos x="392" y="144"/>
                </a:cxn>
                <a:cxn ang="0">
                  <a:pos x="386" y="180"/>
                </a:cxn>
                <a:cxn ang="0">
                  <a:pos x="370" y="204"/>
                </a:cxn>
                <a:cxn ang="0">
                  <a:pos x="370" y="228"/>
                </a:cxn>
                <a:cxn ang="0">
                  <a:pos x="366" y="264"/>
                </a:cxn>
                <a:cxn ang="0">
                  <a:pos x="362" y="320"/>
                </a:cxn>
                <a:cxn ang="0">
                  <a:pos x="366" y="400"/>
                </a:cxn>
                <a:cxn ang="0">
                  <a:pos x="204" y="414"/>
                </a:cxn>
                <a:cxn ang="0">
                  <a:pos x="186" y="416"/>
                </a:cxn>
                <a:cxn ang="0">
                  <a:pos x="166" y="406"/>
                </a:cxn>
                <a:cxn ang="0">
                  <a:pos x="148" y="394"/>
                </a:cxn>
                <a:cxn ang="0">
                  <a:pos x="136" y="362"/>
                </a:cxn>
                <a:cxn ang="0">
                  <a:pos x="134" y="326"/>
                </a:cxn>
                <a:cxn ang="0">
                  <a:pos x="122" y="304"/>
                </a:cxn>
                <a:cxn ang="0">
                  <a:pos x="102" y="282"/>
                </a:cxn>
                <a:cxn ang="0">
                  <a:pos x="84" y="270"/>
                </a:cxn>
                <a:cxn ang="0">
                  <a:pos x="64" y="250"/>
                </a:cxn>
                <a:cxn ang="0">
                  <a:pos x="46" y="240"/>
                </a:cxn>
                <a:cxn ang="0">
                  <a:pos x="26" y="216"/>
                </a:cxn>
                <a:cxn ang="0">
                  <a:pos x="24" y="194"/>
                </a:cxn>
                <a:cxn ang="0">
                  <a:pos x="14" y="172"/>
                </a:cxn>
                <a:cxn ang="0">
                  <a:pos x="12" y="148"/>
                </a:cxn>
                <a:cxn ang="0">
                  <a:pos x="0" y="126"/>
                </a:cxn>
                <a:cxn ang="0">
                  <a:pos x="8" y="114"/>
                </a:cxn>
                <a:cxn ang="0">
                  <a:pos x="26" y="100"/>
                </a:cxn>
                <a:cxn ang="0">
                  <a:pos x="44" y="88"/>
                </a:cxn>
                <a:cxn ang="0">
                  <a:pos x="38" y="14"/>
                </a:cxn>
                <a:cxn ang="0">
                  <a:pos x="66" y="18"/>
                </a:cxn>
                <a:cxn ang="0">
                  <a:pos x="92" y="14"/>
                </a:cxn>
                <a:cxn ang="0">
                  <a:pos x="136" y="0"/>
                </a:cxn>
                <a:cxn ang="0">
                  <a:pos x="130" y="24"/>
                </a:cxn>
                <a:cxn ang="0">
                  <a:pos x="146" y="22"/>
                </a:cxn>
              </a:cxnLst>
              <a:rect l="0" t="0" r="r" b="b"/>
              <a:pathLst>
                <a:path w="392" h="426">
                  <a:moveTo>
                    <a:pt x="156" y="32"/>
                  </a:moveTo>
                  <a:lnTo>
                    <a:pt x="158" y="44"/>
                  </a:lnTo>
                  <a:lnTo>
                    <a:pt x="176" y="54"/>
                  </a:lnTo>
                  <a:lnTo>
                    <a:pt x="196" y="64"/>
                  </a:lnTo>
                  <a:lnTo>
                    <a:pt x="204" y="64"/>
                  </a:lnTo>
                  <a:lnTo>
                    <a:pt x="222" y="62"/>
                  </a:lnTo>
                  <a:lnTo>
                    <a:pt x="240" y="62"/>
                  </a:lnTo>
                  <a:lnTo>
                    <a:pt x="252" y="72"/>
                  </a:lnTo>
                  <a:lnTo>
                    <a:pt x="268" y="70"/>
                  </a:lnTo>
                  <a:lnTo>
                    <a:pt x="288" y="70"/>
                  </a:lnTo>
                  <a:lnTo>
                    <a:pt x="296" y="68"/>
                  </a:lnTo>
                  <a:lnTo>
                    <a:pt x="306" y="80"/>
                  </a:lnTo>
                  <a:lnTo>
                    <a:pt x="316" y="92"/>
                  </a:lnTo>
                  <a:lnTo>
                    <a:pt x="324" y="90"/>
                  </a:lnTo>
                  <a:lnTo>
                    <a:pt x="336" y="100"/>
                  </a:lnTo>
                  <a:lnTo>
                    <a:pt x="336" y="112"/>
                  </a:lnTo>
                  <a:lnTo>
                    <a:pt x="336" y="124"/>
                  </a:lnTo>
                  <a:lnTo>
                    <a:pt x="338" y="136"/>
                  </a:lnTo>
                  <a:lnTo>
                    <a:pt x="350" y="146"/>
                  </a:lnTo>
                  <a:lnTo>
                    <a:pt x="352" y="142"/>
                  </a:lnTo>
                  <a:lnTo>
                    <a:pt x="350" y="150"/>
                  </a:lnTo>
                  <a:lnTo>
                    <a:pt x="350" y="160"/>
                  </a:lnTo>
                  <a:lnTo>
                    <a:pt x="342" y="182"/>
                  </a:lnTo>
                  <a:lnTo>
                    <a:pt x="342" y="194"/>
                  </a:lnTo>
                  <a:lnTo>
                    <a:pt x="342" y="206"/>
                  </a:lnTo>
                  <a:lnTo>
                    <a:pt x="352" y="194"/>
                  </a:lnTo>
                  <a:lnTo>
                    <a:pt x="360" y="182"/>
                  </a:lnTo>
                  <a:lnTo>
                    <a:pt x="368" y="180"/>
                  </a:lnTo>
                  <a:lnTo>
                    <a:pt x="376" y="168"/>
                  </a:lnTo>
                  <a:lnTo>
                    <a:pt x="374" y="158"/>
                  </a:lnTo>
                  <a:lnTo>
                    <a:pt x="384" y="144"/>
                  </a:lnTo>
                  <a:lnTo>
                    <a:pt x="390" y="120"/>
                  </a:lnTo>
                  <a:lnTo>
                    <a:pt x="392" y="132"/>
                  </a:lnTo>
                  <a:lnTo>
                    <a:pt x="392" y="144"/>
                  </a:lnTo>
                  <a:lnTo>
                    <a:pt x="392" y="156"/>
                  </a:lnTo>
                  <a:lnTo>
                    <a:pt x="386" y="180"/>
                  </a:lnTo>
                  <a:lnTo>
                    <a:pt x="378" y="192"/>
                  </a:lnTo>
                  <a:lnTo>
                    <a:pt x="370" y="204"/>
                  </a:lnTo>
                  <a:lnTo>
                    <a:pt x="370" y="216"/>
                  </a:lnTo>
                  <a:lnTo>
                    <a:pt x="370" y="228"/>
                  </a:lnTo>
                  <a:lnTo>
                    <a:pt x="372" y="240"/>
                  </a:lnTo>
                  <a:lnTo>
                    <a:pt x="366" y="264"/>
                  </a:lnTo>
                  <a:lnTo>
                    <a:pt x="358" y="286"/>
                  </a:lnTo>
                  <a:lnTo>
                    <a:pt x="362" y="320"/>
                  </a:lnTo>
                  <a:lnTo>
                    <a:pt x="358" y="358"/>
                  </a:lnTo>
                  <a:lnTo>
                    <a:pt x="366" y="400"/>
                  </a:lnTo>
                  <a:lnTo>
                    <a:pt x="366" y="402"/>
                  </a:lnTo>
                  <a:lnTo>
                    <a:pt x="204" y="414"/>
                  </a:lnTo>
                  <a:lnTo>
                    <a:pt x="204" y="426"/>
                  </a:lnTo>
                  <a:lnTo>
                    <a:pt x="186" y="416"/>
                  </a:lnTo>
                  <a:lnTo>
                    <a:pt x="176" y="416"/>
                  </a:lnTo>
                  <a:lnTo>
                    <a:pt x="166" y="406"/>
                  </a:lnTo>
                  <a:lnTo>
                    <a:pt x="158" y="394"/>
                  </a:lnTo>
                  <a:lnTo>
                    <a:pt x="148" y="394"/>
                  </a:lnTo>
                  <a:lnTo>
                    <a:pt x="136" y="372"/>
                  </a:lnTo>
                  <a:lnTo>
                    <a:pt x="136" y="362"/>
                  </a:lnTo>
                  <a:lnTo>
                    <a:pt x="136" y="348"/>
                  </a:lnTo>
                  <a:lnTo>
                    <a:pt x="134" y="326"/>
                  </a:lnTo>
                  <a:lnTo>
                    <a:pt x="124" y="314"/>
                  </a:lnTo>
                  <a:lnTo>
                    <a:pt x="122" y="304"/>
                  </a:lnTo>
                  <a:lnTo>
                    <a:pt x="122" y="292"/>
                  </a:lnTo>
                  <a:lnTo>
                    <a:pt x="102" y="282"/>
                  </a:lnTo>
                  <a:lnTo>
                    <a:pt x="102" y="270"/>
                  </a:lnTo>
                  <a:lnTo>
                    <a:pt x="84" y="270"/>
                  </a:lnTo>
                  <a:lnTo>
                    <a:pt x="74" y="260"/>
                  </a:lnTo>
                  <a:lnTo>
                    <a:pt x="64" y="250"/>
                  </a:lnTo>
                  <a:lnTo>
                    <a:pt x="56" y="250"/>
                  </a:lnTo>
                  <a:lnTo>
                    <a:pt x="46" y="240"/>
                  </a:lnTo>
                  <a:lnTo>
                    <a:pt x="36" y="240"/>
                  </a:lnTo>
                  <a:lnTo>
                    <a:pt x="26" y="216"/>
                  </a:lnTo>
                  <a:lnTo>
                    <a:pt x="16" y="206"/>
                  </a:lnTo>
                  <a:lnTo>
                    <a:pt x="24" y="194"/>
                  </a:lnTo>
                  <a:lnTo>
                    <a:pt x="14" y="184"/>
                  </a:lnTo>
                  <a:lnTo>
                    <a:pt x="14" y="172"/>
                  </a:lnTo>
                  <a:lnTo>
                    <a:pt x="22" y="160"/>
                  </a:lnTo>
                  <a:lnTo>
                    <a:pt x="12" y="148"/>
                  </a:lnTo>
                  <a:lnTo>
                    <a:pt x="2" y="138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8" y="114"/>
                  </a:lnTo>
                  <a:lnTo>
                    <a:pt x="8" y="102"/>
                  </a:lnTo>
                  <a:lnTo>
                    <a:pt x="26" y="100"/>
                  </a:lnTo>
                  <a:lnTo>
                    <a:pt x="34" y="88"/>
                  </a:lnTo>
                  <a:lnTo>
                    <a:pt x="44" y="88"/>
                  </a:lnTo>
                  <a:lnTo>
                    <a:pt x="40" y="30"/>
                  </a:lnTo>
                  <a:lnTo>
                    <a:pt x="38" y="14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82" y="22"/>
                  </a:lnTo>
                  <a:lnTo>
                    <a:pt x="92" y="14"/>
                  </a:lnTo>
                  <a:lnTo>
                    <a:pt x="110" y="2"/>
                  </a:lnTo>
                  <a:lnTo>
                    <a:pt x="136" y="0"/>
                  </a:lnTo>
                  <a:lnTo>
                    <a:pt x="130" y="12"/>
                  </a:lnTo>
                  <a:lnTo>
                    <a:pt x="130" y="24"/>
                  </a:lnTo>
                  <a:lnTo>
                    <a:pt x="138" y="22"/>
                  </a:lnTo>
                  <a:lnTo>
                    <a:pt x="146" y="22"/>
                  </a:lnTo>
                  <a:lnTo>
                    <a:pt x="156" y="32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15BD6E1-C588-DCF2-FAD3-478E3FC9E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628" y="2283427"/>
              <a:ext cx="563071" cy="763617"/>
            </a:xfrm>
            <a:custGeom>
              <a:avLst/>
              <a:gdLst/>
              <a:ahLst/>
              <a:cxnLst>
                <a:cxn ang="0">
                  <a:pos x="224" y="378"/>
                </a:cxn>
                <a:cxn ang="0">
                  <a:pos x="240" y="364"/>
                </a:cxn>
                <a:cxn ang="0">
                  <a:pos x="248" y="342"/>
                </a:cxn>
                <a:cxn ang="0">
                  <a:pos x="266" y="328"/>
                </a:cxn>
                <a:cxn ang="0">
                  <a:pos x="284" y="328"/>
                </a:cxn>
                <a:cxn ang="0">
                  <a:pos x="292" y="316"/>
                </a:cxn>
                <a:cxn ang="0">
                  <a:pos x="282" y="292"/>
                </a:cxn>
                <a:cxn ang="0">
                  <a:pos x="280" y="280"/>
                </a:cxn>
                <a:cxn ang="0">
                  <a:pos x="278" y="258"/>
                </a:cxn>
                <a:cxn ang="0">
                  <a:pos x="286" y="246"/>
                </a:cxn>
                <a:cxn ang="0">
                  <a:pos x="284" y="222"/>
                </a:cxn>
                <a:cxn ang="0">
                  <a:pos x="274" y="200"/>
                </a:cxn>
                <a:cxn ang="0">
                  <a:pos x="264" y="178"/>
                </a:cxn>
                <a:cxn ang="0">
                  <a:pos x="252" y="154"/>
                </a:cxn>
                <a:cxn ang="0">
                  <a:pos x="234" y="156"/>
                </a:cxn>
                <a:cxn ang="0">
                  <a:pos x="216" y="158"/>
                </a:cxn>
                <a:cxn ang="0">
                  <a:pos x="208" y="168"/>
                </a:cxn>
                <a:cxn ang="0">
                  <a:pos x="200" y="182"/>
                </a:cxn>
                <a:cxn ang="0">
                  <a:pos x="174" y="196"/>
                </a:cxn>
                <a:cxn ang="0">
                  <a:pos x="180" y="160"/>
                </a:cxn>
                <a:cxn ang="0">
                  <a:pos x="198" y="158"/>
                </a:cxn>
                <a:cxn ang="0">
                  <a:pos x="196" y="136"/>
                </a:cxn>
                <a:cxn ang="0">
                  <a:pos x="204" y="112"/>
                </a:cxn>
                <a:cxn ang="0">
                  <a:pos x="210" y="76"/>
                </a:cxn>
                <a:cxn ang="0">
                  <a:pos x="200" y="66"/>
                </a:cxn>
                <a:cxn ang="0">
                  <a:pos x="200" y="54"/>
                </a:cxn>
                <a:cxn ang="0">
                  <a:pos x="180" y="32"/>
                </a:cxn>
                <a:cxn ang="0">
                  <a:pos x="162" y="20"/>
                </a:cxn>
                <a:cxn ang="0">
                  <a:pos x="142" y="12"/>
                </a:cxn>
                <a:cxn ang="0">
                  <a:pos x="124" y="0"/>
                </a:cxn>
                <a:cxn ang="0">
                  <a:pos x="96" y="2"/>
                </a:cxn>
                <a:cxn ang="0">
                  <a:pos x="78" y="4"/>
                </a:cxn>
                <a:cxn ang="0">
                  <a:pos x="72" y="28"/>
                </a:cxn>
                <a:cxn ang="0">
                  <a:pos x="74" y="50"/>
                </a:cxn>
                <a:cxn ang="0">
                  <a:pos x="64" y="40"/>
                </a:cxn>
                <a:cxn ang="0">
                  <a:pos x="66" y="76"/>
                </a:cxn>
                <a:cxn ang="0">
                  <a:pos x="56" y="88"/>
                </a:cxn>
                <a:cxn ang="0">
                  <a:pos x="48" y="88"/>
                </a:cxn>
                <a:cxn ang="0">
                  <a:pos x="46" y="64"/>
                </a:cxn>
                <a:cxn ang="0">
                  <a:pos x="38" y="78"/>
                </a:cxn>
                <a:cxn ang="0">
                  <a:pos x="20" y="90"/>
                </a:cxn>
                <a:cxn ang="0">
                  <a:pos x="14" y="114"/>
                </a:cxn>
                <a:cxn ang="0">
                  <a:pos x="6" y="126"/>
                </a:cxn>
                <a:cxn ang="0">
                  <a:pos x="8" y="162"/>
                </a:cxn>
                <a:cxn ang="0">
                  <a:pos x="0" y="184"/>
                </a:cxn>
                <a:cxn ang="0">
                  <a:pos x="2" y="208"/>
                </a:cxn>
                <a:cxn ang="0">
                  <a:pos x="4" y="230"/>
                </a:cxn>
                <a:cxn ang="0">
                  <a:pos x="16" y="266"/>
                </a:cxn>
                <a:cxn ang="0">
                  <a:pos x="36" y="288"/>
                </a:cxn>
                <a:cxn ang="0">
                  <a:pos x="38" y="322"/>
                </a:cxn>
                <a:cxn ang="0">
                  <a:pos x="40" y="346"/>
                </a:cxn>
                <a:cxn ang="0">
                  <a:pos x="24" y="370"/>
                </a:cxn>
                <a:cxn ang="0">
                  <a:pos x="8" y="394"/>
                </a:cxn>
                <a:cxn ang="0">
                  <a:pos x="62" y="390"/>
                </a:cxn>
                <a:cxn ang="0">
                  <a:pos x="124" y="386"/>
                </a:cxn>
                <a:cxn ang="0">
                  <a:pos x="224" y="390"/>
                </a:cxn>
              </a:cxnLst>
              <a:rect l="0" t="0" r="r" b="b"/>
              <a:pathLst>
                <a:path w="292" h="396">
                  <a:moveTo>
                    <a:pt x="214" y="378"/>
                  </a:moveTo>
                  <a:lnTo>
                    <a:pt x="224" y="378"/>
                  </a:lnTo>
                  <a:lnTo>
                    <a:pt x="234" y="378"/>
                  </a:lnTo>
                  <a:lnTo>
                    <a:pt x="240" y="364"/>
                  </a:lnTo>
                  <a:lnTo>
                    <a:pt x="240" y="354"/>
                  </a:lnTo>
                  <a:lnTo>
                    <a:pt x="248" y="342"/>
                  </a:lnTo>
                  <a:lnTo>
                    <a:pt x="248" y="330"/>
                  </a:lnTo>
                  <a:lnTo>
                    <a:pt x="266" y="328"/>
                  </a:lnTo>
                  <a:lnTo>
                    <a:pt x="276" y="340"/>
                  </a:lnTo>
                  <a:lnTo>
                    <a:pt x="284" y="328"/>
                  </a:lnTo>
                  <a:lnTo>
                    <a:pt x="292" y="326"/>
                  </a:lnTo>
                  <a:lnTo>
                    <a:pt x="292" y="316"/>
                  </a:lnTo>
                  <a:lnTo>
                    <a:pt x="290" y="304"/>
                  </a:lnTo>
                  <a:lnTo>
                    <a:pt x="282" y="292"/>
                  </a:lnTo>
                  <a:lnTo>
                    <a:pt x="290" y="292"/>
                  </a:lnTo>
                  <a:lnTo>
                    <a:pt x="280" y="280"/>
                  </a:lnTo>
                  <a:lnTo>
                    <a:pt x="280" y="270"/>
                  </a:lnTo>
                  <a:lnTo>
                    <a:pt x="278" y="258"/>
                  </a:lnTo>
                  <a:lnTo>
                    <a:pt x="288" y="258"/>
                  </a:lnTo>
                  <a:lnTo>
                    <a:pt x="286" y="246"/>
                  </a:lnTo>
                  <a:lnTo>
                    <a:pt x="286" y="234"/>
                  </a:lnTo>
                  <a:lnTo>
                    <a:pt x="284" y="222"/>
                  </a:lnTo>
                  <a:lnTo>
                    <a:pt x="276" y="210"/>
                  </a:lnTo>
                  <a:lnTo>
                    <a:pt x="274" y="200"/>
                  </a:lnTo>
                  <a:lnTo>
                    <a:pt x="264" y="188"/>
                  </a:lnTo>
                  <a:lnTo>
                    <a:pt x="264" y="178"/>
                  </a:lnTo>
                  <a:lnTo>
                    <a:pt x="262" y="164"/>
                  </a:lnTo>
                  <a:lnTo>
                    <a:pt x="252" y="154"/>
                  </a:lnTo>
                  <a:lnTo>
                    <a:pt x="244" y="156"/>
                  </a:lnTo>
                  <a:lnTo>
                    <a:pt x="234" y="156"/>
                  </a:lnTo>
                  <a:lnTo>
                    <a:pt x="226" y="156"/>
                  </a:lnTo>
                  <a:lnTo>
                    <a:pt x="216" y="158"/>
                  </a:lnTo>
                  <a:lnTo>
                    <a:pt x="208" y="158"/>
                  </a:lnTo>
                  <a:lnTo>
                    <a:pt x="208" y="168"/>
                  </a:lnTo>
                  <a:lnTo>
                    <a:pt x="200" y="170"/>
                  </a:lnTo>
                  <a:lnTo>
                    <a:pt x="200" y="182"/>
                  </a:lnTo>
                  <a:lnTo>
                    <a:pt x="192" y="194"/>
                  </a:lnTo>
                  <a:lnTo>
                    <a:pt x="174" y="196"/>
                  </a:lnTo>
                  <a:lnTo>
                    <a:pt x="172" y="172"/>
                  </a:lnTo>
                  <a:lnTo>
                    <a:pt x="180" y="160"/>
                  </a:lnTo>
                  <a:lnTo>
                    <a:pt x="190" y="160"/>
                  </a:lnTo>
                  <a:lnTo>
                    <a:pt x="198" y="158"/>
                  </a:lnTo>
                  <a:lnTo>
                    <a:pt x="198" y="148"/>
                  </a:lnTo>
                  <a:lnTo>
                    <a:pt x="196" y="136"/>
                  </a:lnTo>
                  <a:lnTo>
                    <a:pt x="206" y="124"/>
                  </a:lnTo>
                  <a:lnTo>
                    <a:pt x="204" y="112"/>
                  </a:lnTo>
                  <a:lnTo>
                    <a:pt x="204" y="100"/>
                  </a:lnTo>
                  <a:lnTo>
                    <a:pt x="210" y="76"/>
                  </a:lnTo>
                  <a:lnTo>
                    <a:pt x="202" y="76"/>
                  </a:lnTo>
                  <a:lnTo>
                    <a:pt x="200" y="66"/>
                  </a:lnTo>
                  <a:lnTo>
                    <a:pt x="192" y="66"/>
                  </a:lnTo>
                  <a:lnTo>
                    <a:pt x="200" y="54"/>
                  </a:lnTo>
                  <a:lnTo>
                    <a:pt x="190" y="42"/>
                  </a:lnTo>
                  <a:lnTo>
                    <a:pt x="180" y="32"/>
                  </a:lnTo>
                  <a:lnTo>
                    <a:pt x="172" y="32"/>
                  </a:lnTo>
                  <a:lnTo>
                    <a:pt x="162" y="20"/>
                  </a:lnTo>
                  <a:lnTo>
                    <a:pt x="152" y="10"/>
                  </a:lnTo>
                  <a:lnTo>
                    <a:pt x="142" y="12"/>
                  </a:lnTo>
                  <a:lnTo>
                    <a:pt x="134" y="12"/>
                  </a:lnTo>
                  <a:lnTo>
                    <a:pt x="124" y="0"/>
                  </a:lnTo>
                  <a:lnTo>
                    <a:pt x="106" y="2"/>
                  </a:lnTo>
                  <a:lnTo>
                    <a:pt x="96" y="2"/>
                  </a:lnTo>
                  <a:lnTo>
                    <a:pt x="88" y="4"/>
                  </a:lnTo>
                  <a:lnTo>
                    <a:pt x="78" y="4"/>
                  </a:lnTo>
                  <a:lnTo>
                    <a:pt x="70" y="16"/>
                  </a:lnTo>
                  <a:lnTo>
                    <a:pt x="72" y="28"/>
                  </a:lnTo>
                  <a:lnTo>
                    <a:pt x="82" y="38"/>
                  </a:lnTo>
                  <a:lnTo>
                    <a:pt x="74" y="50"/>
                  </a:lnTo>
                  <a:lnTo>
                    <a:pt x="64" y="52"/>
                  </a:lnTo>
                  <a:lnTo>
                    <a:pt x="64" y="40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56" y="76"/>
                  </a:lnTo>
                  <a:lnTo>
                    <a:pt x="56" y="88"/>
                  </a:lnTo>
                  <a:lnTo>
                    <a:pt x="50" y="100"/>
                  </a:lnTo>
                  <a:lnTo>
                    <a:pt x="48" y="88"/>
                  </a:lnTo>
                  <a:lnTo>
                    <a:pt x="48" y="76"/>
                  </a:lnTo>
                  <a:lnTo>
                    <a:pt x="46" y="64"/>
                  </a:lnTo>
                  <a:lnTo>
                    <a:pt x="38" y="66"/>
                  </a:lnTo>
                  <a:lnTo>
                    <a:pt x="38" y="78"/>
                  </a:lnTo>
                  <a:lnTo>
                    <a:pt x="30" y="90"/>
                  </a:lnTo>
                  <a:lnTo>
                    <a:pt x="20" y="90"/>
                  </a:lnTo>
                  <a:lnTo>
                    <a:pt x="22" y="102"/>
                  </a:lnTo>
                  <a:lnTo>
                    <a:pt x="14" y="114"/>
                  </a:lnTo>
                  <a:lnTo>
                    <a:pt x="14" y="126"/>
                  </a:lnTo>
                  <a:lnTo>
                    <a:pt x="6" y="126"/>
                  </a:lnTo>
                  <a:lnTo>
                    <a:pt x="8" y="150"/>
                  </a:lnTo>
                  <a:lnTo>
                    <a:pt x="8" y="162"/>
                  </a:lnTo>
                  <a:lnTo>
                    <a:pt x="10" y="172"/>
                  </a:lnTo>
                  <a:lnTo>
                    <a:pt x="0" y="184"/>
                  </a:lnTo>
                  <a:lnTo>
                    <a:pt x="2" y="196"/>
                  </a:lnTo>
                  <a:lnTo>
                    <a:pt x="2" y="208"/>
                  </a:lnTo>
                  <a:lnTo>
                    <a:pt x="4" y="220"/>
                  </a:lnTo>
                  <a:lnTo>
                    <a:pt x="4" y="230"/>
                  </a:lnTo>
                  <a:lnTo>
                    <a:pt x="4" y="242"/>
                  </a:lnTo>
                  <a:lnTo>
                    <a:pt x="16" y="266"/>
                  </a:lnTo>
                  <a:lnTo>
                    <a:pt x="34" y="276"/>
                  </a:lnTo>
                  <a:lnTo>
                    <a:pt x="36" y="288"/>
                  </a:lnTo>
                  <a:lnTo>
                    <a:pt x="36" y="310"/>
                  </a:lnTo>
                  <a:lnTo>
                    <a:pt x="38" y="322"/>
                  </a:lnTo>
                  <a:lnTo>
                    <a:pt x="38" y="334"/>
                  </a:lnTo>
                  <a:lnTo>
                    <a:pt x="40" y="346"/>
                  </a:lnTo>
                  <a:lnTo>
                    <a:pt x="32" y="358"/>
                  </a:lnTo>
                  <a:lnTo>
                    <a:pt x="24" y="370"/>
                  </a:lnTo>
                  <a:lnTo>
                    <a:pt x="24" y="380"/>
                  </a:lnTo>
                  <a:lnTo>
                    <a:pt x="8" y="394"/>
                  </a:lnTo>
                  <a:lnTo>
                    <a:pt x="34" y="392"/>
                  </a:lnTo>
                  <a:lnTo>
                    <a:pt x="62" y="390"/>
                  </a:lnTo>
                  <a:lnTo>
                    <a:pt x="98" y="388"/>
                  </a:lnTo>
                  <a:lnTo>
                    <a:pt x="124" y="386"/>
                  </a:lnTo>
                  <a:lnTo>
                    <a:pt x="154" y="396"/>
                  </a:lnTo>
                  <a:lnTo>
                    <a:pt x="224" y="390"/>
                  </a:lnTo>
                  <a:lnTo>
                    <a:pt x="214" y="378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60BE8E15-A3D2-B2DA-774E-20AA7E375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416" y="2942915"/>
              <a:ext cx="574641" cy="1018156"/>
            </a:xfrm>
            <a:custGeom>
              <a:avLst/>
              <a:gdLst/>
              <a:ahLst/>
              <a:cxnLst>
                <a:cxn ang="0">
                  <a:pos x="6" y="226"/>
                </a:cxn>
                <a:cxn ang="0">
                  <a:pos x="0" y="262"/>
                </a:cxn>
                <a:cxn ang="0">
                  <a:pos x="12" y="284"/>
                </a:cxn>
                <a:cxn ang="0">
                  <a:pos x="30" y="294"/>
                </a:cxn>
                <a:cxn ang="0">
                  <a:pos x="40" y="316"/>
                </a:cxn>
                <a:cxn ang="0">
                  <a:pos x="58" y="328"/>
                </a:cxn>
                <a:cxn ang="0">
                  <a:pos x="70" y="350"/>
                </a:cxn>
                <a:cxn ang="0">
                  <a:pos x="80" y="360"/>
                </a:cxn>
                <a:cxn ang="0">
                  <a:pos x="98" y="372"/>
                </a:cxn>
                <a:cxn ang="0">
                  <a:pos x="98" y="384"/>
                </a:cxn>
                <a:cxn ang="0">
                  <a:pos x="110" y="394"/>
                </a:cxn>
                <a:cxn ang="0">
                  <a:pos x="112" y="418"/>
                </a:cxn>
                <a:cxn ang="0">
                  <a:pos x="122" y="440"/>
                </a:cxn>
                <a:cxn ang="0">
                  <a:pos x="140" y="438"/>
                </a:cxn>
                <a:cxn ang="0">
                  <a:pos x="160" y="460"/>
                </a:cxn>
                <a:cxn ang="0">
                  <a:pos x="170" y="482"/>
                </a:cxn>
                <a:cxn ang="0">
                  <a:pos x="172" y="506"/>
                </a:cxn>
                <a:cxn ang="0">
                  <a:pos x="174" y="528"/>
                </a:cxn>
                <a:cxn ang="0">
                  <a:pos x="192" y="526"/>
                </a:cxn>
                <a:cxn ang="0">
                  <a:pos x="218" y="502"/>
                </a:cxn>
                <a:cxn ang="0">
                  <a:pos x="238" y="524"/>
                </a:cxn>
                <a:cxn ang="0">
                  <a:pos x="254" y="512"/>
                </a:cxn>
                <a:cxn ang="0">
                  <a:pos x="244" y="488"/>
                </a:cxn>
                <a:cxn ang="0">
                  <a:pos x="262" y="488"/>
                </a:cxn>
                <a:cxn ang="0">
                  <a:pos x="260" y="464"/>
                </a:cxn>
                <a:cxn ang="0">
                  <a:pos x="268" y="452"/>
                </a:cxn>
                <a:cxn ang="0">
                  <a:pos x="276" y="450"/>
                </a:cxn>
                <a:cxn ang="0">
                  <a:pos x="266" y="428"/>
                </a:cxn>
                <a:cxn ang="0">
                  <a:pos x="282" y="404"/>
                </a:cxn>
                <a:cxn ang="0">
                  <a:pos x="280" y="382"/>
                </a:cxn>
                <a:cxn ang="0">
                  <a:pos x="298" y="368"/>
                </a:cxn>
                <a:cxn ang="0">
                  <a:pos x="296" y="332"/>
                </a:cxn>
                <a:cxn ang="0">
                  <a:pos x="296" y="332"/>
                </a:cxn>
                <a:cxn ang="0">
                  <a:pos x="286" y="322"/>
                </a:cxn>
                <a:cxn ang="0">
                  <a:pos x="284" y="298"/>
                </a:cxn>
                <a:cxn ang="0">
                  <a:pos x="292" y="274"/>
                </a:cxn>
                <a:cxn ang="0">
                  <a:pos x="272" y="254"/>
                </a:cxn>
                <a:cxn ang="0">
                  <a:pos x="278" y="218"/>
                </a:cxn>
                <a:cxn ang="0">
                  <a:pos x="276" y="196"/>
                </a:cxn>
                <a:cxn ang="0">
                  <a:pos x="274" y="172"/>
                </a:cxn>
                <a:cxn ang="0">
                  <a:pos x="264" y="148"/>
                </a:cxn>
                <a:cxn ang="0">
                  <a:pos x="260" y="114"/>
                </a:cxn>
                <a:cxn ang="0">
                  <a:pos x="268" y="90"/>
                </a:cxn>
                <a:cxn ang="0">
                  <a:pos x="268" y="78"/>
                </a:cxn>
                <a:cxn ang="0">
                  <a:pos x="256" y="56"/>
                </a:cxn>
                <a:cxn ang="0">
                  <a:pos x="246" y="44"/>
                </a:cxn>
                <a:cxn ang="0">
                  <a:pos x="236" y="22"/>
                </a:cxn>
                <a:cxn ang="0">
                  <a:pos x="228" y="2"/>
                </a:cxn>
                <a:cxn ang="0">
                  <a:pos x="64" y="12"/>
                </a:cxn>
                <a:cxn ang="0">
                  <a:pos x="64" y="36"/>
                </a:cxn>
                <a:cxn ang="0">
                  <a:pos x="74" y="58"/>
                </a:cxn>
                <a:cxn ang="0">
                  <a:pos x="76" y="82"/>
                </a:cxn>
                <a:cxn ang="0">
                  <a:pos x="70" y="104"/>
                </a:cxn>
                <a:cxn ang="0">
                  <a:pos x="44" y="118"/>
                </a:cxn>
                <a:cxn ang="0">
                  <a:pos x="18" y="132"/>
                </a:cxn>
                <a:cxn ang="0">
                  <a:pos x="20" y="156"/>
                </a:cxn>
                <a:cxn ang="0">
                  <a:pos x="30" y="166"/>
                </a:cxn>
                <a:cxn ang="0">
                  <a:pos x="22" y="190"/>
                </a:cxn>
                <a:cxn ang="0">
                  <a:pos x="14" y="202"/>
                </a:cxn>
                <a:cxn ang="0">
                  <a:pos x="14" y="202"/>
                </a:cxn>
              </a:cxnLst>
              <a:rect l="0" t="0" r="r" b="b"/>
              <a:pathLst>
                <a:path w="298" h="528">
                  <a:moveTo>
                    <a:pt x="14" y="202"/>
                  </a:moveTo>
                  <a:lnTo>
                    <a:pt x="6" y="226"/>
                  </a:lnTo>
                  <a:lnTo>
                    <a:pt x="8" y="238"/>
                  </a:lnTo>
                  <a:lnTo>
                    <a:pt x="0" y="262"/>
                  </a:lnTo>
                  <a:lnTo>
                    <a:pt x="10" y="274"/>
                  </a:lnTo>
                  <a:lnTo>
                    <a:pt x="12" y="284"/>
                  </a:lnTo>
                  <a:lnTo>
                    <a:pt x="20" y="284"/>
                  </a:lnTo>
                  <a:lnTo>
                    <a:pt x="30" y="294"/>
                  </a:lnTo>
                  <a:lnTo>
                    <a:pt x="30" y="306"/>
                  </a:lnTo>
                  <a:lnTo>
                    <a:pt x="40" y="316"/>
                  </a:lnTo>
                  <a:lnTo>
                    <a:pt x="50" y="316"/>
                  </a:lnTo>
                  <a:lnTo>
                    <a:pt x="58" y="328"/>
                  </a:lnTo>
                  <a:lnTo>
                    <a:pt x="68" y="338"/>
                  </a:lnTo>
                  <a:lnTo>
                    <a:pt x="70" y="350"/>
                  </a:lnTo>
                  <a:lnTo>
                    <a:pt x="80" y="348"/>
                  </a:lnTo>
                  <a:lnTo>
                    <a:pt x="80" y="360"/>
                  </a:lnTo>
                  <a:lnTo>
                    <a:pt x="88" y="360"/>
                  </a:lnTo>
                  <a:lnTo>
                    <a:pt x="98" y="372"/>
                  </a:lnTo>
                  <a:lnTo>
                    <a:pt x="90" y="384"/>
                  </a:lnTo>
                  <a:lnTo>
                    <a:pt x="98" y="384"/>
                  </a:lnTo>
                  <a:lnTo>
                    <a:pt x="100" y="394"/>
                  </a:lnTo>
                  <a:lnTo>
                    <a:pt x="110" y="394"/>
                  </a:lnTo>
                  <a:lnTo>
                    <a:pt x="100" y="406"/>
                  </a:lnTo>
                  <a:lnTo>
                    <a:pt x="112" y="418"/>
                  </a:lnTo>
                  <a:lnTo>
                    <a:pt x="122" y="428"/>
                  </a:lnTo>
                  <a:lnTo>
                    <a:pt x="122" y="440"/>
                  </a:lnTo>
                  <a:lnTo>
                    <a:pt x="130" y="438"/>
                  </a:lnTo>
                  <a:lnTo>
                    <a:pt x="140" y="438"/>
                  </a:lnTo>
                  <a:lnTo>
                    <a:pt x="150" y="450"/>
                  </a:lnTo>
                  <a:lnTo>
                    <a:pt x="160" y="460"/>
                  </a:lnTo>
                  <a:lnTo>
                    <a:pt x="160" y="472"/>
                  </a:lnTo>
                  <a:lnTo>
                    <a:pt x="170" y="482"/>
                  </a:lnTo>
                  <a:lnTo>
                    <a:pt x="172" y="494"/>
                  </a:lnTo>
                  <a:lnTo>
                    <a:pt x="172" y="506"/>
                  </a:lnTo>
                  <a:lnTo>
                    <a:pt x="174" y="518"/>
                  </a:lnTo>
                  <a:lnTo>
                    <a:pt x="174" y="528"/>
                  </a:lnTo>
                  <a:lnTo>
                    <a:pt x="182" y="528"/>
                  </a:lnTo>
                  <a:lnTo>
                    <a:pt x="192" y="526"/>
                  </a:lnTo>
                  <a:lnTo>
                    <a:pt x="200" y="516"/>
                  </a:lnTo>
                  <a:lnTo>
                    <a:pt x="218" y="502"/>
                  </a:lnTo>
                  <a:lnTo>
                    <a:pt x="228" y="514"/>
                  </a:lnTo>
                  <a:lnTo>
                    <a:pt x="238" y="524"/>
                  </a:lnTo>
                  <a:lnTo>
                    <a:pt x="244" y="512"/>
                  </a:lnTo>
                  <a:lnTo>
                    <a:pt x="254" y="512"/>
                  </a:lnTo>
                  <a:lnTo>
                    <a:pt x="244" y="500"/>
                  </a:lnTo>
                  <a:lnTo>
                    <a:pt x="244" y="488"/>
                  </a:lnTo>
                  <a:lnTo>
                    <a:pt x="254" y="488"/>
                  </a:lnTo>
                  <a:lnTo>
                    <a:pt x="262" y="488"/>
                  </a:lnTo>
                  <a:lnTo>
                    <a:pt x="270" y="474"/>
                  </a:lnTo>
                  <a:lnTo>
                    <a:pt x="260" y="464"/>
                  </a:lnTo>
                  <a:lnTo>
                    <a:pt x="260" y="452"/>
                  </a:lnTo>
                  <a:lnTo>
                    <a:pt x="268" y="452"/>
                  </a:lnTo>
                  <a:lnTo>
                    <a:pt x="276" y="440"/>
                  </a:lnTo>
                  <a:lnTo>
                    <a:pt x="276" y="450"/>
                  </a:lnTo>
                  <a:lnTo>
                    <a:pt x="268" y="440"/>
                  </a:lnTo>
                  <a:lnTo>
                    <a:pt x="266" y="428"/>
                  </a:lnTo>
                  <a:lnTo>
                    <a:pt x="274" y="416"/>
                  </a:lnTo>
                  <a:lnTo>
                    <a:pt x="282" y="404"/>
                  </a:lnTo>
                  <a:lnTo>
                    <a:pt x="272" y="394"/>
                  </a:lnTo>
                  <a:lnTo>
                    <a:pt x="280" y="382"/>
                  </a:lnTo>
                  <a:lnTo>
                    <a:pt x="290" y="380"/>
                  </a:lnTo>
                  <a:lnTo>
                    <a:pt x="298" y="368"/>
                  </a:lnTo>
                  <a:lnTo>
                    <a:pt x="296" y="344"/>
                  </a:lnTo>
                  <a:lnTo>
                    <a:pt x="296" y="332"/>
                  </a:lnTo>
                  <a:lnTo>
                    <a:pt x="286" y="334"/>
                  </a:lnTo>
                  <a:lnTo>
                    <a:pt x="296" y="332"/>
                  </a:lnTo>
                  <a:lnTo>
                    <a:pt x="294" y="322"/>
                  </a:lnTo>
                  <a:lnTo>
                    <a:pt x="286" y="322"/>
                  </a:lnTo>
                  <a:lnTo>
                    <a:pt x="286" y="310"/>
                  </a:lnTo>
                  <a:lnTo>
                    <a:pt x="284" y="298"/>
                  </a:lnTo>
                  <a:lnTo>
                    <a:pt x="292" y="286"/>
                  </a:lnTo>
                  <a:lnTo>
                    <a:pt x="292" y="274"/>
                  </a:lnTo>
                  <a:lnTo>
                    <a:pt x="282" y="264"/>
                  </a:lnTo>
                  <a:lnTo>
                    <a:pt x="272" y="254"/>
                  </a:lnTo>
                  <a:lnTo>
                    <a:pt x="270" y="230"/>
                  </a:lnTo>
                  <a:lnTo>
                    <a:pt x="278" y="218"/>
                  </a:lnTo>
                  <a:lnTo>
                    <a:pt x="278" y="206"/>
                  </a:lnTo>
                  <a:lnTo>
                    <a:pt x="276" y="196"/>
                  </a:lnTo>
                  <a:lnTo>
                    <a:pt x="276" y="182"/>
                  </a:lnTo>
                  <a:lnTo>
                    <a:pt x="274" y="172"/>
                  </a:lnTo>
                  <a:lnTo>
                    <a:pt x="264" y="160"/>
                  </a:lnTo>
                  <a:lnTo>
                    <a:pt x="264" y="148"/>
                  </a:lnTo>
                  <a:lnTo>
                    <a:pt x="262" y="126"/>
                  </a:lnTo>
                  <a:lnTo>
                    <a:pt x="260" y="114"/>
                  </a:lnTo>
                  <a:lnTo>
                    <a:pt x="260" y="102"/>
                  </a:lnTo>
                  <a:lnTo>
                    <a:pt x="268" y="90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44"/>
                  </a:lnTo>
                  <a:lnTo>
                    <a:pt x="246" y="44"/>
                  </a:lnTo>
                  <a:lnTo>
                    <a:pt x="238" y="34"/>
                  </a:lnTo>
                  <a:lnTo>
                    <a:pt x="236" y="22"/>
                  </a:lnTo>
                  <a:lnTo>
                    <a:pt x="236" y="12"/>
                  </a:lnTo>
                  <a:lnTo>
                    <a:pt x="228" y="2"/>
                  </a:lnTo>
                  <a:lnTo>
                    <a:pt x="226" y="0"/>
                  </a:lnTo>
                  <a:lnTo>
                    <a:pt x="64" y="12"/>
                  </a:lnTo>
                  <a:lnTo>
                    <a:pt x="56" y="24"/>
                  </a:lnTo>
                  <a:lnTo>
                    <a:pt x="64" y="36"/>
                  </a:lnTo>
                  <a:lnTo>
                    <a:pt x="66" y="46"/>
                  </a:lnTo>
                  <a:lnTo>
                    <a:pt x="74" y="58"/>
                  </a:lnTo>
                  <a:lnTo>
                    <a:pt x="86" y="68"/>
                  </a:lnTo>
                  <a:lnTo>
                    <a:pt x="76" y="82"/>
                  </a:lnTo>
                  <a:lnTo>
                    <a:pt x="70" y="94"/>
                  </a:lnTo>
                  <a:lnTo>
                    <a:pt x="70" y="104"/>
                  </a:lnTo>
                  <a:lnTo>
                    <a:pt x="52" y="118"/>
                  </a:lnTo>
                  <a:lnTo>
                    <a:pt x="44" y="118"/>
                  </a:lnTo>
                  <a:lnTo>
                    <a:pt x="26" y="120"/>
                  </a:lnTo>
                  <a:lnTo>
                    <a:pt x="18" y="132"/>
                  </a:lnTo>
                  <a:lnTo>
                    <a:pt x="10" y="144"/>
                  </a:lnTo>
                  <a:lnTo>
                    <a:pt x="20" y="156"/>
                  </a:lnTo>
                  <a:lnTo>
                    <a:pt x="30" y="156"/>
                  </a:lnTo>
                  <a:lnTo>
                    <a:pt x="30" y="166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24" y="202"/>
                  </a:lnTo>
                  <a:lnTo>
                    <a:pt x="14" y="202"/>
                  </a:lnTo>
                  <a:lnTo>
                    <a:pt x="6" y="216"/>
                  </a:lnTo>
                  <a:lnTo>
                    <a:pt x="14" y="202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F4672D5-460B-59A7-456A-5DB28FA19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781" y="3027761"/>
              <a:ext cx="466655" cy="782900"/>
            </a:xfrm>
            <a:custGeom>
              <a:avLst/>
              <a:gdLst/>
              <a:ahLst/>
              <a:cxnLst>
                <a:cxn ang="0">
                  <a:pos x="8" y="396"/>
                </a:cxn>
                <a:cxn ang="0">
                  <a:pos x="14" y="372"/>
                </a:cxn>
                <a:cxn ang="0">
                  <a:pos x="12" y="350"/>
                </a:cxn>
                <a:cxn ang="0">
                  <a:pos x="30" y="336"/>
                </a:cxn>
                <a:cxn ang="0">
                  <a:pos x="36" y="300"/>
                </a:cxn>
                <a:cxn ang="0">
                  <a:pos x="26" y="290"/>
                </a:cxn>
                <a:cxn ang="0">
                  <a:pos x="34" y="278"/>
                </a:cxn>
                <a:cxn ang="0">
                  <a:pos x="26" y="266"/>
                </a:cxn>
                <a:cxn ang="0">
                  <a:pos x="32" y="242"/>
                </a:cxn>
                <a:cxn ang="0">
                  <a:pos x="22" y="220"/>
                </a:cxn>
                <a:cxn ang="0">
                  <a:pos x="10" y="186"/>
                </a:cxn>
                <a:cxn ang="0">
                  <a:pos x="18" y="162"/>
                </a:cxn>
                <a:cxn ang="0">
                  <a:pos x="16" y="138"/>
                </a:cxn>
                <a:cxn ang="0">
                  <a:pos x="4" y="116"/>
                </a:cxn>
                <a:cxn ang="0">
                  <a:pos x="2" y="82"/>
                </a:cxn>
                <a:cxn ang="0">
                  <a:pos x="0" y="58"/>
                </a:cxn>
                <a:cxn ang="0">
                  <a:pos x="8" y="34"/>
                </a:cxn>
                <a:cxn ang="0">
                  <a:pos x="16" y="36"/>
                </a:cxn>
                <a:cxn ang="0">
                  <a:pos x="44" y="34"/>
                </a:cxn>
                <a:cxn ang="0">
                  <a:pos x="52" y="20"/>
                </a:cxn>
                <a:cxn ang="0">
                  <a:pos x="60" y="8"/>
                </a:cxn>
                <a:cxn ang="0">
                  <a:pos x="52" y="8"/>
                </a:cxn>
                <a:cxn ang="0">
                  <a:pos x="106" y="4"/>
                </a:cxn>
                <a:cxn ang="0">
                  <a:pos x="168" y="0"/>
                </a:cxn>
                <a:cxn ang="0">
                  <a:pos x="212" y="102"/>
                </a:cxn>
                <a:cxn ang="0">
                  <a:pos x="226" y="182"/>
                </a:cxn>
                <a:cxn ang="0">
                  <a:pos x="228" y="204"/>
                </a:cxn>
                <a:cxn ang="0">
                  <a:pos x="230" y="228"/>
                </a:cxn>
                <a:cxn ang="0">
                  <a:pos x="232" y="252"/>
                </a:cxn>
                <a:cxn ang="0">
                  <a:pos x="232" y="252"/>
                </a:cxn>
                <a:cxn ang="0">
                  <a:pos x="224" y="264"/>
                </a:cxn>
                <a:cxn ang="0">
                  <a:pos x="224" y="274"/>
                </a:cxn>
                <a:cxn ang="0">
                  <a:pos x="198" y="290"/>
                </a:cxn>
                <a:cxn ang="0">
                  <a:pos x="192" y="302"/>
                </a:cxn>
                <a:cxn ang="0">
                  <a:pos x="174" y="326"/>
                </a:cxn>
                <a:cxn ang="0">
                  <a:pos x="166" y="338"/>
                </a:cxn>
                <a:cxn ang="0">
                  <a:pos x="158" y="350"/>
                </a:cxn>
                <a:cxn ang="0">
                  <a:pos x="140" y="352"/>
                </a:cxn>
                <a:cxn ang="0">
                  <a:pos x="130" y="340"/>
                </a:cxn>
                <a:cxn ang="0">
                  <a:pos x="122" y="364"/>
                </a:cxn>
                <a:cxn ang="0">
                  <a:pos x="114" y="376"/>
                </a:cxn>
                <a:cxn ang="0">
                  <a:pos x="96" y="366"/>
                </a:cxn>
                <a:cxn ang="0">
                  <a:pos x="88" y="390"/>
                </a:cxn>
                <a:cxn ang="0">
                  <a:pos x="70" y="392"/>
                </a:cxn>
                <a:cxn ang="0">
                  <a:pos x="52" y="382"/>
                </a:cxn>
                <a:cxn ang="0">
                  <a:pos x="16" y="396"/>
                </a:cxn>
              </a:cxnLst>
              <a:rect l="0" t="0" r="r" b="b"/>
              <a:pathLst>
                <a:path w="242" h="406">
                  <a:moveTo>
                    <a:pt x="16" y="406"/>
                  </a:moveTo>
                  <a:lnTo>
                    <a:pt x="8" y="396"/>
                  </a:lnTo>
                  <a:lnTo>
                    <a:pt x="6" y="384"/>
                  </a:lnTo>
                  <a:lnTo>
                    <a:pt x="14" y="372"/>
                  </a:lnTo>
                  <a:lnTo>
                    <a:pt x="22" y="360"/>
                  </a:lnTo>
                  <a:lnTo>
                    <a:pt x="12" y="350"/>
                  </a:lnTo>
                  <a:lnTo>
                    <a:pt x="20" y="338"/>
                  </a:lnTo>
                  <a:lnTo>
                    <a:pt x="30" y="336"/>
                  </a:lnTo>
                  <a:lnTo>
                    <a:pt x="38" y="324"/>
                  </a:lnTo>
                  <a:lnTo>
                    <a:pt x="36" y="300"/>
                  </a:lnTo>
                  <a:lnTo>
                    <a:pt x="36" y="288"/>
                  </a:lnTo>
                  <a:lnTo>
                    <a:pt x="26" y="290"/>
                  </a:lnTo>
                  <a:lnTo>
                    <a:pt x="36" y="288"/>
                  </a:lnTo>
                  <a:lnTo>
                    <a:pt x="34" y="278"/>
                  </a:lnTo>
                  <a:lnTo>
                    <a:pt x="26" y="278"/>
                  </a:lnTo>
                  <a:lnTo>
                    <a:pt x="26" y="266"/>
                  </a:lnTo>
                  <a:lnTo>
                    <a:pt x="24" y="254"/>
                  </a:lnTo>
                  <a:lnTo>
                    <a:pt x="32" y="242"/>
                  </a:lnTo>
                  <a:lnTo>
                    <a:pt x="32" y="230"/>
                  </a:lnTo>
                  <a:lnTo>
                    <a:pt x="22" y="220"/>
                  </a:lnTo>
                  <a:lnTo>
                    <a:pt x="12" y="210"/>
                  </a:lnTo>
                  <a:lnTo>
                    <a:pt x="10" y="186"/>
                  </a:lnTo>
                  <a:lnTo>
                    <a:pt x="18" y="174"/>
                  </a:lnTo>
                  <a:lnTo>
                    <a:pt x="18" y="162"/>
                  </a:lnTo>
                  <a:lnTo>
                    <a:pt x="16" y="152"/>
                  </a:lnTo>
                  <a:lnTo>
                    <a:pt x="16" y="138"/>
                  </a:lnTo>
                  <a:lnTo>
                    <a:pt x="14" y="128"/>
                  </a:lnTo>
                  <a:lnTo>
                    <a:pt x="4" y="116"/>
                  </a:lnTo>
                  <a:lnTo>
                    <a:pt x="4" y="104"/>
                  </a:lnTo>
                  <a:lnTo>
                    <a:pt x="2" y="8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46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34" y="34"/>
                  </a:lnTo>
                  <a:lnTo>
                    <a:pt x="44" y="34"/>
                  </a:lnTo>
                  <a:lnTo>
                    <a:pt x="42" y="22"/>
                  </a:lnTo>
                  <a:lnTo>
                    <a:pt x="52" y="20"/>
                  </a:lnTo>
                  <a:lnTo>
                    <a:pt x="52" y="10"/>
                  </a:lnTo>
                  <a:lnTo>
                    <a:pt x="60" y="8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78" y="6"/>
                  </a:lnTo>
                  <a:lnTo>
                    <a:pt x="106" y="4"/>
                  </a:lnTo>
                  <a:lnTo>
                    <a:pt x="142" y="2"/>
                  </a:lnTo>
                  <a:lnTo>
                    <a:pt x="168" y="0"/>
                  </a:lnTo>
                  <a:lnTo>
                    <a:pt x="198" y="10"/>
                  </a:lnTo>
                  <a:lnTo>
                    <a:pt x="212" y="102"/>
                  </a:lnTo>
                  <a:lnTo>
                    <a:pt x="226" y="172"/>
                  </a:lnTo>
                  <a:lnTo>
                    <a:pt x="226" y="182"/>
                  </a:lnTo>
                  <a:lnTo>
                    <a:pt x="238" y="194"/>
                  </a:lnTo>
                  <a:lnTo>
                    <a:pt x="228" y="204"/>
                  </a:lnTo>
                  <a:lnTo>
                    <a:pt x="240" y="216"/>
                  </a:lnTo>
                  <a:lnTo>
                    <a:pt x="230" y="228"/>
                  </a:lnTo>
                  <a:lnTo>
                    <a:pt x="230" y="240"/>
                  </a:lnTo>
                  <a:lnTo>
                    <a:pt x="232" y="252"/>
                  </a:lnTo>
                  <a:lnTo>
                    <a:pt x="242" y="250"/>
                  </a:lnTo>
                  <a:lnTo>
                    <a:pt x="232" y="252"/>
                  </a:lnTo>
                  <a:lnTo>
                    <a:pt x="224" y="252"/>
                  </a:lnTo>
                  <a:lnTo>
                    <a:pt x="224" y="264"/>
                  </a:lnTo>
                  <a:lnTo>
                    <a:pt x="232" y="262"/>
                  </a:lnTo>
                  <a:lnTo>
                    <a:pt x="224" y="274"/>
                  </a:lnTo>
                  <a:lnTo>
                    <a:pt x="208" y="288"/>
                  </a:lnTo>
                  <a:lnTo>
                    <a:pt x="198" y="290"/>
                  </a:lnTo>
                  <a:lnTo>
                    <a:pt x="190" y="290"/>
                  </a:lnTo>
                  <a:lnTo>
                    <a:pt x="192" y="302"/>
                  </a:lnTo>
                  <a:lnTo>
                    <a:pt x="182" y="314"/>
                  </a:lnTo>
                  <a:lnTo>
                    <a:pt x="174" y="326"/>
                  </a:lnTo>
                  <a:lnTo>
                    <a:pt x="166" y="326"/>
                  </a:lnTo>
                  <a:lnTo>
                    <a:pt x="166" y="338"/>
                  </a:lnTo>
                  <a:lnTo>
                    <a:pt x="168" y="350"/>
                  </a:lnTo>
                  <a:lnTo>
                    <a:pt x="158" y="350"/>
                  </a:lnTo>
                  <a:lnTo>
                    <a:pt x="150" y="362"/>
                  </a:lnTo>
                  <a:lnTo>
                    <a:pt x="140" y="352"/>
                  </a:lnTo>
                  <a:lnTo>
                    <a:pt x="132" y="352"/>
                  </a:lnTo>
                  <a:lnTo>
                    <a:pt x="130" y="340"/>
                  </a:lnTo>
                  <a:lnTo>
                    <a:pt x="122" y="354"/>
                  </a:lnTo>
                  <a:lnTo>
                    <a:pt x="122" y="364"/>
                  </a:lnTo>
                  <a:lnTo>
                    <a:pt x="124" y="376"/>
                  </a:lnTo>
                  <a:lnTo>
                    <a:pt x="114" y="376"/>
                  </a:lnTo>
                  <a:lnTo>
                    <a:pt x="106" y="378"/>
                  </a:lnTo>
                  <a:lnTo>
                    <a:pt x="96" y="366"/>
                  </a:lnTo>
                  <a:lnTo>
                    <a:pt x="88" y="378"/>
                  </a:lnTo>
                  <a:lnTo>
                    <a:pt x="88" y="390"/>
                  </a:lnTo>
                  <a:lnTo>
                    <a:pt x="80" y="392"/>
                  </a:lnTo>
                  <a:lnTo>
                    <a:pt x="70" y="392"/>
                  </a:lnTo>
                  <a:lnTo>
                    <a:pt x="60" y="380"/>
                  </a:lnTo>
                  <a:lnTo>
                    <a:pt x="52" y="382"/>
                  </a:lnTo>
                  <a:lnTo>
                    <a:pt x="34" y="394"/>
                  </a:lnTo>
                  <a:lnTo>
                    <a:pt x="16" y="396"/>
                  </a:lnTo>
                  <a:lnTo>
                    <a:pt x="16" y="406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6CE3BE-3CB6-5AC6-5A0F-73018A78F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9590" y="2869639"/>
              <a:ext cx="620921" cy="698054"/>
            </a:xfrm>
            <a:custGeom>
              <a:avLst/>
              <a:gdLst/>
              <a:ahLst/>
              <a:cxnLst>
                <a:cxn ang="0">
                  <a:pos x="52" y="320"/>
                </a:cxn>
                <a:cxn ang="0">
                  <a:pos x="70" y="318"/>
                </a:cxn>
                <a:cxn ang="0">
                  <a:pos x="80" y="342"/>
                </a:cxn>
                <a:cxn ang="0">
                  <a:pos x="100" y="352"/>
                </a:cxn>
                <a:cxn ang="0">
                  <a:pos x="118" y="362"/>
                </a:cxn>
                <a:cxn ang="0">
                  <a:pos x="136" y="348"/>
                </a:cxn>
                <a:cxn ang="0">
                  <a:pos x="146" y="360"/>
                </a:cxn>
                <a:cxn ang="0">
                  <a:pos x="162" y="346"/>
                </a:cxn>
                <a:cxn ang="0">
                  <a:pos x="182" y="346"/>
                </a:cxn>
                <a:cxn ang="0">
                  <a:pos x="198" y="344"/>
                </a:cxn>
                <a:cxn ang="0">
                  <a:pos x="208" y="356"/>
                </a:cxn>
                <a:cxn ang="0">
                  <a:pos x="234" y="342"/>
                </a:cxn>
                <a:cxn ang="0">
                  <a:pos x="232" y="318"/>
                </a:cxn>
                <a:cxn ang="0">
                  <a:pos x="242" y="306"/>
                </a:cxn>
                <a:cxn ang="0">
                  <a:pos x="258" y="294"/>
                </a:cxn>
                <a:cxn ang="0">
                  <a:pos x="256" y="270"/>
                </a:cxn>
                <a:cxn ang="0">
                  <a:pos x="254" y="248"/>
                </a:cxn>
                <a:cxn ang="0">
                  <a:pos x="274" y="246"/>
                </a:cxn>
                <a:cxn ang="0">
                  <a:pos x="300" y="234"/>
                </a:cxn>
                <a:cxn ang="0">
                  <a:pos x="306" y="208"/>
                </a:cxn>
                <a:cxn ang="0">
                  <a:pos x="314" y="184"/>
                </a:cxn>
                <a:cxn ang="0">
                  <a:pos x="322" y="160"/>
                </a:cxn>
                <a:cxn ang="0">
                  <a:pos x="282" y="12"/>
                </a:cxn>
                <a:cxn ang="0">
                  <a:pos x="266" y="24"/>
                </a:cxn>
                <a:cxn ang="0">
                  <a:pos x="238" y="38"/>
                </a:cxn>
                <a:cxn ang="0">
                  <a:pos x="222" y="40"/>
                </a:cxn>
                <a:cxn ang="0">
                  <a:pos x="224" y="62"/>
                </a:cxn>
                <a:cxn ang="0">
                  <a:pos x="214" y="76"/>
                </a:cxn>
                <a:cxn ang="0">
                  <a:pos x="216" y="98"/>
                </a:cxn>
                <a:cxn ang="0">
                  <a:pos x="198" y="100"/>
                </a:cxn>
                <a:cxn ang="0">
                  <a:pos x="182" y="124"/>
                </a:cxn>
                <a:cxn ang="0">
                  <a:pos x="148" y="138"/>
                </a:cxn>
                <a:cxn ang="0">
                  <a:pos x="120" y="140"/>
                </a:cxn>
                <a:cxn ang="0">
                  <a:pos x="100" y="118"/>
                </a:cxn>
                <a:cxn ang="0">
                  <a:pos x="90" y="108"/>
                </a:cxn>
                <a:cxn ang="0">
                  <a:pos x="70" y="86"/>
                </a:cxn>
                <a:cxn ang="0">
                  <a:pos x="70" y="86"/>
                </a:cxn>
                <a:cxn ang="0">
                  <a:pos x="14" y="184"/>
                </a:cxn>
                <a:cxn ang="0">
                  <a:pos x="28" y="264"/>
                </a:cxn>
                <a:cxn ang="0">
                  <a:pos x="30" y="286"/>
                </a:cxn>
                <a:cxn ang="0">
                  <a:pos x="32" y="310"/>
                </a:cxn>
                <a:cxn ang="0">
                  <a:pos x="34" y="334"/>
                </a:cxn>
                <a:cxn ang="0">
                  <a:pos x="34" y="334"/>
                </a:cxn>
              </a:cxnLst>
              <a:rect l="0" t="0" r="r" b="b"/>
              <a:pathLst>
                <a:path w="322" h="362">
                  <a:moveTo>
                    <a:pt x="52" y="332"/>
                  </a:moveTo>
                  <a:lnTo>
                    <a:pt x="52" y="320"/>
                  </a:lnTo>
                  <a:lnTo>
                    <a:pt x="60" y="320"/>
                  </a:lnTo>
                  <a:lnTo>
                    <a:pt x="70" y="318"/>
                  </a:lnTo>
                  <a:lnTo>
                    <a:pt x="80" y="330"/>
                  </a:lnTo>
                  <a:lnTo>
                    <a:pt x="80" y="342"/>
                  </a:lnTo>
                  <a:lnTo>
                    <a:pt x="90" y="352"/>
                  </a:lnTo>
                  <a:lnTo>
                    <a:pt x="100" y="352"/>
                  </a:lnTo>
                  <a:lnTo>
                    <a:pt x="108" y="350"/>
                  </a:lnTo>
                  <a:lnTo>
                    <a:pt x="118" y="362"/>
                  </a:lnTo>
                  <a:lnTo>
                    <a:pt x="128" y="362"/>
                  </a:lnTo>
                  <a:lnTo>
                    <a:pt x="136" y="348"/>
                  </a:lnTo>
                  <a:lnTo>
                    <a:pt x="144" y="348"/>
                  </a:lnTo>
                  <a:lnTo>
                    <a:pt x="146" y="360"/>
                  </a:lnTo>
                  <a:lnTo>
                    <a:pt x="154" y="360"/>
                  </a:lnTo>
                  <a:lnTo>
                    <a:pt x="162" y="346"/>
                  </a:lnTo>
                  <a:lnTo>
                    <a:pt x="170" y="334"/>
                  </a:lnTo>
                  <a:lnTo>
                    <a:pt x="182" y="346"/>
                  </a:lnTo>
                  <a:lnTo>
                    <a:pt x="190" y="344"/>
                  </a:lnTo>
                  <a:lnTo>
                    <a:pt x="198" y="344"/>
                  </a:lnTo>
                  <a:lnTo>
                    <a:pt x="208" y="344"/>
                  </a:lnTo>
                  <a:lnTo>
                    <a:pt x="208" y="356"/>
                  </a:lnTo>
                  <a:lnTo>
                    <a:pt x="226" y="354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32" y="318"/>
                  </a:lnTo>
                  <a:lnTo>
                    <a:pt x="232" y="306"/>
                  </a:lnTo>
                  <a:lnTo>
                    <a:pt x="242" y="306"/>
                  </a:lnTo>
                  <a:lnTo>
                    <a:pt x="258" y="304"/>
                  </a:lnTo>
                  <a:lnTo>
                    <a:pt x="258" y="294"/>
                  </a:lnTo>
                  <a:lnTo>
                    <a:pt x="248" y="282"/>
                  </a:lnTo>
                  <a:lnTo>
                    <a:pt x="256" y="270"/>
                  </a:lnTo>
                  <a:lnTo>
                    <a:pt x="266" y="260"/>
                  </a:lnTo>
                  <a:lnTo>
                    <a:pt x="254" y="248"/>
                  </a:lnTo>
                  <a:lnTo>
                    <a:pt x="264" y="248"/>
                  </a:lnTo>
                  <a:lnTo>
                    <a:pt x="274" y="246"/>
                  </a:lnTo>
                  <a:lnTo>
                    <a:pt x="290" y="234"/>
                  </a:lnTo>
                  <a:lnTo>
                    <a:pt x="300" y="234"/>
                  </a:lnTo>
                  <a:lnTo>
                    <a:pt x="308" y="220"/>
                  </a:lnTo>
                  <a:lnTo>
                    <a:pt x="306" y="208"/>
                  </a:lnTo>
                  <a:lnTo>
                    <a:pt x="314" y="196"/>
                  </a:lnTo>
                  <a:lnTo>
                    <a:pt x="314" y="184"/>
                  </a:lnTo>
                  <a:lnTo>
                    <a:pt x="322" y="172"/>
                  </a:lnTo>
                  <a:lnTo>
                    <a:pt x="322" y="160"/>
                  </a:lnTo>
                  <a:lnTo>
                    <a:pt x="292" y="0"/>
                  </a:lnTo>
                  <a:lnTo>
                    <a:pt x="282" y="12"/>
                  </a:lnTo>
                  <a:lnTo>
                    <a:pt x="274" y="24"/>
                  </a:lnTo>
                  <a:lnTo>
                    <a:pt x="266" y="24"/>
                  </a:lnTo>
                  <a:lnTo>
                    <a:pt x="258" y="38"/>
                  </a:lnTo>
                  <a:lnTo>
                    <a:pt x="238" y="38"/>
                  </a:lnTo>
                  <a:lnTo>
                    <a:pt x="230" y="40"/>
                  </a:lnTo>
                  <a:lnTo>
                    <a:pt x="222" y="40"/>
                  </a:lnTo>
                  <a:lnTo>
                    <a:pt x="222" y="50"/>
                  </a:lnTo>
                  <a:lnTo>
                    <a:pt x="224" y="62"/>
                  </a:lnTo>
                  <a:lnTo>
                    <a:pt x="214" y="64"/>
                  </a:lnTo>
                  <a:lnTo>
                    <a:pt x="214" y="76"/>
                  </a:lnTo>
                  <a:lnTo>
                    <a:pt x="216" y="86"/>
                  </a:lnTo>
                  <a:lnTo>
                    <a:pt x="216" y="98"/>
                  </a:lnTo>
                  <a:lnTo>
                    <a:pt x="208" y="98"/>
                  </a:lnTo>
                  <a:lnTo>
                    <a:pt x="198" y="100"/>
                  </a:lnTo>
                  <a:lnTo>
                    <a:pt x="190" y="112"/>
                  </a:lnTo>
                  <a:lnTo>
                    <a:pt x="182" y="124"/>
                  </a:lnTo>
                  <a:lnTo>
                    <a:pt x="184" y="136"/>
                  </a:lnTo>
                  <a:lnTo>
                    <a:pt x="148" y="138"/>
                  </a:lnTo>
                  <a:lnTo>
                    <a:pt x="130" y="140"/>
                  </a:lnTo>
                  <a:lnTo>
                    <a:pt x="120" y="140"/>
                  </a:lnTo>
                  <a:lnTo>
                    <a:pt x="100" y="130"/>
                  </a:lnTo>
                  <a:lnTo>
                    <a:pt x="100" y="118"/>
                  </a:lnTo>
                  <a:lnTo>
                    <a:pt x="100" y="106"/>
                  </a:lnTo>
                  <a:lnTo>
                    <a:pt x="90" y="108"/>
                  </a:lnTo>
                  <a:lnTo>
                    <a:pt x="80" y="86"/>
                  </a:lnTo>
                  <a:lnTo>
                    <a:pt x="70" y="86"/>
                  </a:lnTo>
                  <a:lnTo>
                    <a:pt x="70" y="74"/>
                  </a:lnTo>
                  <a:lnTo>
                    <a:pt x="70" y="86"/>
                  </a:lnTo>
                  <a:lnTo>
                    <a:pt x="0" y="92"/>
                  </a:lnTo>
                  <a:lnTo>
                    <a:pt x="14" y="184"/>
                  </a:lnTo>
                  <a:lnTo>
                    <a:pt x="28" y="254"/>
                  </a:lnTo>
                  <a:lnTo>
                    <a:pt x="28" y="264"/>
                  </a:lnTo>
                  <a:lnTo>
                    <a:pt x="40" y="276"/>
                  </a:lnTo>
                  <a:lnTo>
                    <a:pt x="30" y="286"/>
                  </a:lnTo>
                  <a:lnTo>
                    <a:pt x="42" y="298"/>
                  </a:lnTo>
                  <a:lnTo>
                    <a:pt x="32" y="310"/>
                  </a:lnTo>
                  <a:lnTo>
                    <a:pt x="32" y="322"/>
                  </a:lnTo>
                  <a:lnTo>
                    <a:pt x="34" y="334"/>
                  </a:lnTo>
                  <a:lnTo>
                    <a:pt x="44" y="332"/>
                  </a:lnTo>
                  <a:lnTo>
                    <a:pt x="34" y="334"/>
                  </a:lnTo>
                  <a:lnTo>
                    <a:pt x="52" y="33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21203CB6-1141-8DF9-7A15-604D95BAA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2661" y="2703803"/>
              <a:ext cx="844607" cy="563071"/>
            </a:xfrm>
            <a:custGeom>
              <a:avLst/>
              <a:gdLst/>
              <a:ahLst/>
              <a:cxnLst>
                <a:cxn ang="0">
                  <a:pos x="42" y="48"/>
                </a:cxn>
                <a:cxn ang="0">
                  <a:pos x="34" y="60"/>
                </a:cxn>
                <a:cxn ang="0">
                  <a:pos x="24" y="60"/>
                </a:cxn>
                <a:cxn ang="0">
                  <a:pos x="6" y="74"/>
                </a:cxn>
                <a:cxn ang="0">
                  <a:pos x="0" y="86"/>
                </a:cxn>
                <a:cxn ang="0">
                  <a:pos x="30" y="246"/>
                </a:cxn>
                <a:cxn ang="0">
                  <a:pos x="42" y="292"/>
                </a:cxn>
                <a:cxn ang="0">
                  <a:pos x="364" y="222"/>
                </a:cxn>
                <a:cxn ang="0">
                  <a:pos x="362" y="222"/>
                </a:cxn>
                <a:cxn ang="0">
                  <a:pos x="372" y="210"/>
                </a:cxn>
                <a:cxn ang="0">
                  <a:pos x="380" y="198"/>
                </a:cxn>
                <a:cxn ang="0">
                  <a:pos x="388" y="186"/>
                </a:cxn>
                <a:cxn ang="0">
                  <a:pos x="406" y="184"/>
                </a:cxn>
                <a:cxn ang="0">
                  <a:pos x="414" y="172"/>
                </a:cxn>
                <a:cxn ang="0">
                  <a:pos x="432" y="170"/>
                </a:cxn>
                <a:cxn ang="0">
                  <a:pos x="430" y="160"/>
                </a:cxn>
                <a:cxn ang="0">
                  <a:pos x="438" y="146"/>
                </a:cxn>
                <a:cxn ang="0">
                  <a:pos x="430" y="136"/>
                </a:cxn>
                <a:cxn ang="0">
                  <a:pos x="420" y="136"/>
                </a:cxn>
                <a:cxn ang="0">
                  <a:pos x="420" y="124"/>
                </a:cxn>
                <a:cxn ang="0">
                  <a:pos x="402" y="126"/>
                </a:cxn>
                <a:cxn ang="0">
                  <a:pos x="400" y="114"/>
                </a:cxn>
                <a:cxn ang="0">
                  <a:pos x="390" y="114"/>
                </a:cxn>
                <a:cxn ang="0">
                  <a:pos x="382" y="116"/>
                </a:cxn>
                <a:cxn ang="0">
                  <a:pos x="380" y="104"/>
                </a:cxn>
                <a:cxn ang="0">
                  <a:pos x="390" y="92"/>
                </a:cxn>
                <a:cxn ang="0">
                  <a:pos x="372" y="94"/>
                </a:cxn>
                <a:cxn ang="0">
                  <a:pos x="380" y="82"/>
                </a:cxn>
                <a:cxn ang="0">
                  <a:pos x="388" y="68"/>
                </a:cxn>
                <a:cxn ang="0">
                  <a:pos x="406" y="68"/>
                </a:cxn>
                <a:cxn ang="0">
                  <a:pos x="404" y="44"/>
                </a:cxn>
                <a:cxn ang="0">
                  <a:pos x="414" y="44"/>
                </a:cxn>
                <a:cxn ang="0">
                  <a:pos x="412" y="32"/>
                </a:cxn>
                <a:cxn ang="0">
                  <a:pos x="376" y="34"/>
                </a:cxn>
                <a:cxn ang="0">
                  <a:pos x="364" y="0"/>
                </a:cxn>
                <a:cxn ang="0">
                  <a:pos x="134" y="64"/>
                </a:cxn>
                <a:cxn ang="0">
                  <a:pos x="62" y="70"/>
                </a:cxn>
                <a:cxn ang="0">
                  <a:pos x="52" y="58"/>
                </a:cxn>
                <a:cxn ang="0">
                  <a:pos x="42" y="48"/>
                </a:cxn>
              </a:cxnLst>
              <a:rect l="0" t="0" r="r" b="b"/>
              <a:pathLst>
                <a:path w="438" h="292">
                  <a:moveTo>
                    <a:pt x="42" y="48"/>
                  </a:moveTo>
                  <a:lnTo>
                    <a:pt x="34" y="60"/>
                  </a:lnTo>
                  <a:lnTo>
                    <a:pt x="24" y="60"/>
                  </a:lnTo>
                  <a:lnTo>
                    <a:pt x="6" y="74"/>
                  </a:lnTo>
                  <a:lnTo>
                    <a:pt x="0" y="86"/>
                  </a:lnTo>
                  <a:lnTo>
                    <a:pt x="30" y="246"/>
                  </a:lnTo>
                  <a:lnTo>
                    <a:pt x="42" y="292"/>
                  </a:lnTo>
                  <a:lnTo>
                    <a:pt x="364" y="222"/>
                  </a:lnTo>
                  <a:lnTo>
                    <a:pt x="362" y="222"/>
                  </a:lnTo>
                  <a:lnTo>
                    <a:pt x="372" y="210"/>
                  </a:lnTo>
                  <a:lnTo>
                    <a:pt x="380" y="198"/>
                  </a:lnTo>
                  <a:lnTo>
                    <a:pt x="388" y="186"/>
                  </a:lnTo>
                  <a:lnTo>
                    <a:pt x="406" y="184"/>
                  </a:lnTo>
                  <a:lnTo>
                    <a:pt x="414" y="172"/>
                  </a:lnTo>
                  <a:lnTo>
                    <a:pt x="432" y="170"/>
                  </a:lnTo>
                  <a:lnTo>
                    <a:pt x="430" y="160"/>
                  </a:lnTo>
                  <a:lnTo>
                    <a:pt x="438" y="146"/>
                  </a:lnTo>
                  <a:lnTo>
                    <a:pt x="430" y="136"/>
                  </a:lnTo>
                  <a:lnTo>
                    <a:pt x="420" y="136"/>
                  </a:lnTo>
                  <a:lnTo>
                    <a:pt x="420" y="124"/>
                  </a:lnTo>
                  <a:lnTo>
                    <a:pt x="402" y="126"/>
                  </a:lnTo>
                  <a:lnTo>
                    <a:pt x="400" y="114"/>
                  </a:lnTo>
                  <a:lnTo>
                    <a:pt x="390" y="114"/>
                  </a:lnTo>
                  <a:lnTo>
                    <a:pt x="382" y="116"/>
                  </a:lnTo>
                  <a:lnTo>
                    <a:pt x="380" y="104"/>
                  </a:lnTo>
                  <a:lnTo>
                    <a:pt x="390" y="92"/>
                  </a:lnTo>
                  <a:lnTo>
                    <a:pt x="372" y="94"/>
                  </a:lnTo>
                  <a:lnTo>
                    <a:pt x="380" y="82"/>
                  </a:lnTo>
                  <a:lnTo>
                    <a:pt x="388" y="68"/>
                  </a:lnTo>
                  <a:lnTo>
                    <a:pt x="406" y="68"/>
                  </a:lnTo>
                  <a:lnTo>
                    <a:pt x="404" y="44"/>
                  </a:lnTo>
                  <a:lnTo>
                    <a:pt x="414" y="44"/>
                  </a:lnTo>
                  <a:lnTo>
                    <a:pt x="412" y="32"/>
                  </a:lnTo>
                  <a:lnTo>
                    <a:pt x="376" y="34"/>
                  </a:lnTo>
                  <a:lnTo>
                    <a:pt x="364" y="0"/>
                  </a:lnTo>
                  <a:lnTo>
                    <a:pt x="134" y="64"/>
                  </a:lnTo>
                  <a:lnTo>
                    <a:pt x="62" y="70"/>
                  </a:lnTo>
                  <a:lnTo>
                    <a:pt x="52" y="58"/>
                  </a:lnTo>
                  <a:lnTo>
                    <a:pt x="42" y="48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C19BEE04-F83B-D759-048E-ACCA2EEFE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9077" y="2090595"/>
              <a:ext cx="1064436" cy="779044"/>
            </a:xfrm>
            <a:custGeom>
              <a:avLst/>
              <a:gdLst/>
              <a:ahLst/>
              <a:cxnLst>
                <a:cxn ang="0">
                  <a:pos x="10" y="364"/>
                </a:cxn>
                <a:cxn ang="0">
                  <a:pos x="18" y="340"/>
                </a:cxn>
                <a:cxn ang="0">
                  <a:pos x="44" y="326"/>
                </a:cxn>
                <a:cxn ang="0">
                  <a:pos x="32" y="292"/>
                </a:cxn>
                <a:cxn ang="0">
                  <a:pos x="30" y="258"/>
                </a:cxn>
                <a:cxn ang="0">
                  <a:pos x="46" y="244"/>
                </a:cxn>
                <a:cxn ang="0">
                  <a:pos x="74" y="242"/>
                </a:cxn>
                <a:cxn ang="0">
                  <a:pos x="100" y="240"/>
                </a:cxn>
                <a:cxn ang="0">
                  <a:pos x="136" y="238"/>
                </a:cxn>
                <a:cxn ang="0">
                  <a:pos x="174" y="234"/>
                </a:cxn>
                <a:cxn ang="0">
                  <a:pos x="190" y="234"/>
                </a:cxn>
                <a:cxn ang="0">
                  <a:pos x="208" y="222"/>
                </a:cxn>
                <a:cxn ang="0">
                  <a:pos x="216" y="198"/>
                </a:cxn>
                <a:cxn ang="0">
                  <a:pos x="206" y="174"/>
                </a:cxn>
                <a:cxn ang="0">
                  <a:pos x="210" y="128"/>
                </a:cxn>
                <a:cxn ang="0">
                  <a:pos x="236" y="92"/>
                </a:cxn>
                <a:cxn ang="0">
                  <a:pos x="250" y="54"/>
                </a:cxn>
                <a:cxn ang="0">
                  <a:pos x="276" y="30"/>
                </a:cxn>
                <a:cxn ang="0">
                  <a:pos x="302" y="16"/>
                </a:cxn>
                <a:cxn ang="0">
                  <a:pos x="330" y="14"/>
                </a:cxn>
                <a:cxn ang="0">
                  <a:pos x="346" y="2"/>
                </a:cxn>
                <a:cxn ang="0">
                  <a:pos x="356" y="12"/>
                </a:cxn>
                <a:cxn ang="0">
                  <a:pos x="368" y="46"/>
                </a:cxn>
                <a:cxn ang="0">
                  <a:pos x="360" y="70"/>
                </a:cxn>
                <a:cxn ang="0">
                  <a:pos x="380" y="92"/>
                </a:cxn>
                <a:cxn ang="0">
                  <a:pos x="392" y="126"/>
                </a:cxn>
                <a:cxn ang="0">
                  <a:pos x="394" y="160"/>
                </a:cxn>
                <a:cxn ang="0">
                  <a:pos x="404" y="184"/>
                </a:cxn>
                <a:cxn ang="0">
                  <a:pos x="416" y="216"/>
                </a:cxn>
                <a:cxn ang="0">
                  <a:pos x="410" y="264"/>
                </a:cxn>
                <a:cxn ang="0">
                  <a:pos x="414" y="300"/>
                </a:cxn>
                <a:cxn ang="0">
                  <a:pos x="434" y="322"/>
                </a:cxn>
                <a:cxn ang="0">
                  <a:pos x="452" y="332"/>
                </a:cxn>
                <a:cxn ang="0">
                  <a:pos x="456" y="342"/>
                </a:cxn>
                <a:cxn ang="0">
                  <a:pos x="440" y="370"/>
                </a:cxn>
                <a:cxn ang="0">
                  <a:pos x="448" y="378"/>
                </a:cxn>
                <a:cxn ang="0">
                  <a:pos x="490" y="352"/>
                </a:cxn>
                <a:cxn ang="0">
                  <a:pos x="508" y="352"/>
                </a:cxn>
                <a:cxn ang="0">
                  <a:pos x="524" y="326"/>
                </a:cxn>
                <a:cxn ang="0">
                  <a:pos x="552" y="324"/>
                </a:cxn>
                <a:cxn ang="0">
                  <a:pos x="526" y="338"/>
                </a:cxn>
                <a:cxn ang="0">
                  <a:pos x="508" y="362"/>
                </a:cxn>
                <a:cxn ang="0">
                  <a:pos x="484" y="388"/>
                </a:cxn>
                <a:cxn ang="0">
                  <a:pos x="448" y="402"/>
                </a:cxn>
                <a:cxn ang="0">
                  <a:pos x="430" y="404"/>
                </a:cxn>
                <a:cxn ang="0">
                  <a:pos x="402" y="382"/>
                </a:cxn>
                <a:cxn ang="0">
                  <a:pos x="374" y="372"/>
                </a:cxn>
                <a:cxn ang="0">
                  <a:pos x="364" y="362"/>
                </a:cxn>
                <a:cxn ang="0">
                  <a:pos x="326" y="352"/>
                </a:cxn>
                <a:cxn ang="0">
                  <a:pos x="84" y="382"/>
                </a:cxn>
                <a:cxn ang="0">
                  <a:pos x="2" y="376"/>
                </a:cxn>
              </a:cxnLst>
              <a:rect l="0" t="0" r="r" b="b"/>
              <a:pathLst>
                <a:path w="552" h="404">
                  <a:moveTo>
                    <a:pt x="0" y="364"/>
                  </a:moveTo>
                  <a:lnTo>
                    <a:pt x="10" y="364"/>
                  </a:lnTo>
                  <a:lnTo>
                    <a:pt x="18" y="352"/>
                  </a:lnTo>
                  <a:lnTo>
                    <a:pt x="18" y="340"/>
                  </a:lnTo>
                  <a:lnTo>
                    <a:pt x="26" y="340"/>
                  </a:lnTo>
                  <a:lnTo>
                    <a:pt x="44" y="326"/>
                  </a:lnTo>
                  <a:lnTo>
                    <a:pt x="42" y="304"/>
                  </a:lnTo>
                  <a:lnTo>
                    <a:pt x="32" y="292"/>
                  </a:lnTo>
                  <a:lnTo>
                    <a:pt x="30" y="270"/>
                  </a:lnTo>
                  <a:lnTo>
                    <a:pt x="30" y="258"/>
                  </a:lnTo>
                  <a:lnTo>
                    <a:pt x="38" y="258"/>
                  </a:lnTo>
                  <a:lnTo>
                    <a:pt x="46" y="244"/>
                  </a:lnTo>
                  <a:lnTo>
                    <a:pt x="64" y="242"/>
                  </a:lnTo>
                  <a:lnTo>
                    <a:pt x="74" y="242"/>
                  </a:lnTo>
                  <a:lnTo>
                    <a:pt x="92" y="240"/>
                  </a:lnTo>
                  <a:lnTo>
                    <a:pt x="100" y="240"/>
                  </a:lnTo>
                  <a:lnTo>
                    <a:pt x="118" y="238"/>
                  </a:lnTo>
                  <a:lnTo>
                    <a:pt x="136" y="238"/>
                  </a:lnTo>
                  <a:lnTo>
                    <a:pt x="164" y="236"/>
                  </a:lnTo>
                  <a:lnTo>
                    <a:pt x="174" y="234"/>
                  </a:lnTo>
                  <a:lnTo>
                    <a:pt x="182" y="234"/>
                  </a:lnTo>
                  <a:lnTo>
                    <a:pt x="190" y="234"/>
                  </a:lnTo>
                  <a:lnTo>
                    <a:pt x="200" y="232"/>
                  </a:lnTo>
                  <a:lnTo>
                    <a:pt x="208" y="222"/>
                  </a:lnTo>
                  <a:lnTo>
                    <a:pt x="208" y="210"/>
                  </a:lnTo>
                  <a:lnTo>
                    <a:pt x="216" y="198"/>
                  </a:lnTo>
                  <a:lnTo>
                    <a:pt x="214" y="186"/>
                  </a:lnTo>
                  <a:lnTo>
                    <a:pt x="206" y="174"/>
                  </a:lnTo>
                  <a:lnTo>
                    <a:pt x="212" y="152"/>
                  </a:lnTo>
                  <a:lnTo>
                    <a:pt x="210" y="128"/>
                  </a:lnTo>
                  <a:lnTo>
                    <a:pt x="218" y="104"/>
                  </a:lnTo>
                  <a:lnTo>
                    <a:pt x="236" y="92"/>
                  </a:lnTo>
                  <a:lnTo>
                    <a:pt x="242" y="68"/>
                  </a:lnTo>
                  <a:lnTo>
                    <a:pt x="250" y="54"/>
                  </a:lnTo>
                  <a:lnTo>
                    <a:pt x="266" y="42"/>
                  </a:lnTo>
                  <a:lnTo>
                    <a:pt x="276" y="30"/>
                  </a:lnTo>
                  <a:lnTo>
                    <a:pt x="292" y="16"/>
                  </a:lnTo>
                  <a:lnTo>
                    <a:pt x="302" y="16"/>
                  </a:lnTo>
                  <a:lnTo>
                    <a:pt x="320" y="14"/>
                  </a:lnTo>
                  <a:lnTo>
                    <a:pt x="330" y="14"/>
                  </a:lnTo>
                  <a:lnTo>
                    <a:pt x="338" y="2"/>
                  </a:lnTo>
                  <a:lnTo>
                    <a:pt x="346" y="2"/>
                  </a:lnTo>
                  <a:lnTo>
                    <a:pt x="354" y="0"/>
                  </a:lnTo>
                  <a:lnTo>
                    <a:pt x="356" y="12"/>
                  </a:lnTo>
                  <a:lnTo>
                    <a:pt x="356" y="24"/>
                  </a:lnTo>
                  <a:lnTo>
                    <a:pt x="368" y="46"/>
                  </a:lnTo>
                  <a:lnTo>
                    <a:pt x="368" y="58"/>
                  </a:lnTo>
                  <a:lnTo>
                    <a:pt x="360" y="70"/>
                  </a:lnTo>
                  <a:lnTo>
                    <a:pt x="370" y="82"/>
                  </a:lnTo>
                  <a:lnTo>
                    <a:pt x="380" y="92"/>
                  </a:lnTo>
                  <a:lnTo>
                    <a:pt x="390" y="114"/>
                  </a:lnTo>
                  <a:lnTo>
                    <a:pt x="392" y="126"/>
                  </a:lnTo>
                  <a:lnTo>
                    <a:pt x="402" y="148"/>
                  </a:lnTo>
                  <a:lnTo>
                    <a:pt x="394" y="160"/>
                  </a:lnTo>
                  <a:lnTo>
                    <a:pt x="404" y="172"/>
                  </a:lnTo>
                  <a:lnTo>
                    <a:pt x="404" y="184"/>
                  </a:lnTo>
                  <a:lnTo>
                    <a:pt x="406" y="208"/>
                  </a:lnTo>
                  <a:lnTo>
                    <a:pt x="416" y="216"/>
                  </a:lnTo>
                  <a:lnTo>
                    <a:pt x="418" y="230"/>
                  </a:lnTo>
                  <a:lnTo>
                    <a:pt x="410" y="264"/>
                  </a:lnTo>
                  <a:lnTo>
                    <a:pt x="412" y="276"/>
                  </a:lnTo>
                  <a:lnTo>
                    <a:pt x="414" y="300"/>
                  </a:lnTo>
                  <a:lnTo>
                    <a:pt x="422" y="310"/>
                  </a:lnTo>
                  <a:lnTo>
                    <a:pt x="434" y="322"/>
                  </a:lnTo>
                  <a:lnTo>
                    <a:pt x="442" y="320"/>
                  </a:lnTo>
                  <a:lnTo>
                    <a:pt x="452" y="332"/>
                  </a:lnTo>
                  <a:lnTo>
                    <a:pt x="452" y="344"/>
                  </a:lnTo>
                  <a:lnTo>
                    <a:pt x="456" y="342"/>
                  </a:lnTo>
                  <a:lnTo>
                    <a:pt x="444" y="354"/>
                  </a:lnTo>
                  <a:lnTo>
                    <a:pt x="440" y="370"/>
                  </a:lnTo>
                  <a:lnTo>
                    <a:pt x="448" y="376"/>
                  </a:lnTo>
                  <a:lnTo>
                    <a:pt x="448" y="378"/>
                  </a:lnTo>
                  <a:lnTo>
                    <a:pt x="482" y="354"/>
                  </a:lnTo>
                  <a:lnTo>
                    <a:pt x="490" y="352"/>
                  </a:lnTo>
                  <a:lnTo>
                    <a:pt x="500" y="352"/>
                  </a:lnTo>
                  <a:lnTo>
                    <a:pt x="508" y="352"/>
                  </a:lnTo>
                  <a:lnTo>
                    <a:pt x="516" y="338"/>
                  </a:lnTo>
                  <a:lnTo>
                    <a:pt x="524" y="326"/>
                  </a:lnTo>
                  <a:lnTo>
                    <a:pt x="532" y="326"/>
                  </a:lnTo>
                  <a:lnTo>
                    <a:pt x="552" y="324"/>
                  </a:lnTo>
                  <a:lnTo>
                    <a:pt x="542" y="324"/>
                  </a:lnTo>
                  <a:lnTo>
                    <a:pt x="526" y="338"/>
                  </a:lnTo>
                  <a:lnTo>
                    <a:pt x="526" y="350"/>
                  </a:lnTo>
                  <a:lnTo>
                    <a:pt x="508" y="362"/>
                  </a:lnTo>
                  <a:lnTo>
                    <a:pt x="492" y="376"/>
                  </a:lnTo>
                  <a:lnTo>
                    <a:pt x="484" y="388"/>
                  </a:lnTo>
                  <a:lnTo>
                    <a:pt x="466" y="400"/>
                  </a:lnTo>
                  <a:lnTo>
                    <a:pt x="448" y="402"/>
                  </a:lnTo>
                  <a:lnTo>
                    <a:pt x="440" y="402"/>
                  </a:lnTo>
                  <a:lnTo>
                    <a:pt x="430" y="404"/>
                  </a:lnTo>
                  <a:lnTo>
                    <a:pt x="428" y="392"/>
                  </a:lnTo>
                  <a:lnTo>
                    <a:pt x="402" y="382"/>
                  </a:lnTo>
                  <a:lnTo>
                    <a:pt x="392" y="382"/>
                  </a:lnTo>
                  <a:lnTo>
                    <a:pt x="374" y="372"/>
                  </a:lnTo>
                  <a:lnTo>
                    <a:pt x="354" y="362"/>
                  </a:lnTo>
                  <a:lnTo>
                    <a:pt x="364" y="362"/>
                  </a:lnTo>
                  <a:lnTo>
                    <a:pt x="362" y="350"/>
                  </a:lnTo>
                  <a:lnTo>
                    <a:pt x="326" y="352"/>
                  </a:lnTo>
                  <a:lnTo>
                    <a:pt x="314" y="318"/>
                  </a:lnTo>
                  <a:lnTo>
                    <a:pt x="84" y="382"/>
                  </a:lnTo>
                  <a:lnTo>
                    <a:pt x="12" y="388"/>
                  </a:lnTo>
                  <a:lnTo>
                    <a:pt x="2" y="376"/>
                  </a:lnTo>
                  <a:lnTo>
                    <a:pt x="0" y="364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494F3E02-F5D1-EF39-A87D-6F62115F1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9691" y="2545680"/>
              <a:ext cx="273822" cy="273822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14" y="0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4" y="64"/>
                </a:cxn>
                <a:cxn ang="0">
                  <a:pos x="12" y="74"/>
                </a:cxn>
                <a:cxn ang="0">
                  <a:pos x="24" y="86"/>
                </a:cxn>
                <a:cxn ang="0">
                  <a:pos x="32" y="84"/>
                </a:cxn>
                <a:cxn ang="0">
                  <a:pos x="42" y="96"/>
                </a:cxn>
                <a:cxn ang="0">
                  <a:pos x="42" y="108"/>
                </a:cxn>
                <a:cxn ang="0">
                  <a:pos x="46" y="106"/>
                </a:cxn>
                <a:cxn ang="0">
                  <a:pos x="34" y="118"/>
                </a:cxn>
                <a:cxn ang="0">
                  <a:pos x="30" y="134"/>
                </a:cxn>
                <a:cxn ang="0">
                  <a:pos x="38" y="140"/>
                </a:cxn>
                <a:cxn ang="0">
                  <a:pos x="38" y="142"/>
                </a:cxn>
                <a:cxn ang="0">
                  <a:pos x="72" y="118"/>
                </a:cxn>
                <a:cxn ang="0">
                  <a:pos x="80" y="116"/>
                </a:cxn>
                <a:cxn ang="0">
                  <a:pos x="90" y="116"/>
                </a:cxn>
                <a:cxn ang="0">
                  <a:pos x="98" y="116"/>
                </a:cxn>
                <a:cxn ang="0">
                  <a:pos x="106" y="102"/>
                </a:cxn>
                <a:cxn ang="0">
                  <a:pos x="114" y="90"/>
                </a:cxn>
                <a:cxn ang="0">
                  <a:pos x="122" y="90"/>
                </a:cxn>
                <a:cxn ang="0">
                  <a:pos x="142" y="88"/>
                </a:cxn>
                <a:cxn ang="0">
                  <a:pos x="132" y="66"/>
                </a:cxn>
              </a:cxnLst>
              <a:rect l="0" t="0" r="r" b="b"/>
              <a:pathLst>
                <a:path w="142" h="142">
                  <a:moveTo>
                    <a:pt x="132" y="66"/>
                  </a:moveTo>
                  <a:lnTo>
                    <a:pt x="114" y="0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4" y="64"/>
                  </a:lnTo>
                  <a:lnTo>
                    <a:pt x="12" y="74"/>
                  </a:lnTo>
                  <a:lnTo>
                    <a:pt x="24" y="86"/>
                  </a:lnTo>
                  <a:lnTo>
                    <a:pt x="32" y="84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6" y="106"/>
                  </a:lnTo>
                  <a:lnTo>
                    <a:pt x="34" y="118"/>
                  </a:lnTo>
                  <a:lnTo>
                    <a:pt x="30" y="134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72" y="118"/>
                  </a:lnTo>
                  <a:lnTo>
                    <a:pt x="80" y="116"/>
                  </a:lnTo>
                  <a:lnTo>
                    <a:pt x="90" y="116"/>
                  </a:lnTo>
                  <a:lnTo>
                    <a:pt x="98" y="116"/>
                  </a:lnTo>
                  <a:lnTo>
                    <a:pt x="106" y="102"/>
                  </a:lnTo>
                  <a:lnTo>
                    <a:pt x="114" y="90"/>
                  </a:lnTo>
                  <a:lnTo>
                    <a:pt x="122" y="90"/>
                  </a:lnTo>
                  <a:lnTo>
                    <a:pt x="142" y="88"/>
                  </a:lnTo>
                  <a:lnTo>
                    <a:pt x="132" y="66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B6E2E80C-B051-6DF8-613F-46C5324EE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1705" y="2009605"/>
              <a:ext cx="231399" cy="482082"/>
            </a:xfrm>
            <a:custGeom>
              <a:avLst/>
              <a:gdLst/>
              <a:ahLst/>
              <a:cxnLst>
                <a:cxn ang="0">
                  <a:pos x="116" y="232"/>
                </a:cxn>
                <a:cxn ang="0">
                  <a:pos x="104" y="210"/>
                </a:cxn>
                <a:cxn ang="0">
                  <a:pos x="104" y="198"/>
                </a:cxn>
                <a:cxn ang="0">
                  <a:pos x="102" y="186"/>
                </a:cxn>
                <a:cxn ang="0">
                  <a:pos x="102" y="176"/>
                </a:cxn>
                <a:cxn ang="0">
                  <a:pos x="100" y="152"/>
                </a:cxn>
                <a:cxn ang="0">
                  <a:pos x="98" y="140"/>
                </a:cxn>
                <a:cxn ang="0">
                  <a:pos x="98" y="128"/>
                </a:cxn>
                <a:cxn ang="0">
                  <a:pos x="96" y="106"/>
                </a:cxn>
                <a:cxn ang="0">
                  <a:pos x="104" y="94"/>
                </a:cxn>
                <a:cxn ang="0">
                  <a:pos x="104" y="82"/>
                </a:cxn>
                <a:cxn ang="0">
                  <a:pos x="104" y="70"/>
                </a:cxn>
                <a:cxn ang="0">
                  <a:pos x="112" y="58"/>
                </a:cxn>
                <a:cxn ang="0">
                  <a:pos x="120" y="46"/>
                </a:cxn>
                <a:cxn ang="0">
                  <a:pos x="118" y="34"/>
                </a:cxn>
                <a:cxn ang="0">
                  <a:pos x="110" y="24"/>
                </a:cxn>
                <a:cxn ang="0">
                  <a:pos x="108" y="12"/>
                </a:cxn>
                <a:cxn ang="0">
                  <a:pos x="108" y="0"/>
                </a:cxn>
                <a:cxn ang="0">
                  <a:pos x="88" y="2"/>
                </a:cxn>
                <a:cxn ang="0">
                  <a:pos x="80" y="2"/>
                </a:cxn>
                <a:cxn ang="0">
                  <a:pos x="62" y="16"/>
                </a:cxn>
                <a:cxn ang="0">
                  <a:pos x="44" y="16"/>
                </a:cxn>
                <a:cxn ang="0">
                  <a:pos x="36" y="28"/>
                </a:cxn>
                <a:cxn ang="0">
                  <a:pos x="18" y="30"/>
                </a:cxn>
                <a:cxn ang="0">
                  <a:pos x="10" y="30"/>
                </a:cxn>
                <a:cxn ang="0">
                  <a:pos x="0" y="42"/>
                </a:cxn>
                <a:cxn ang="0">
                  <a:pos x="2" y="54"/>
                </a:cxn>
                <a:cxn ang="0">
                  <a:pos x="2" y="66"/>
                </a:cxn>
                <a:cxn ang="0">
                  <a:pos x="14" y="88"/>
                </a:cxn>
                <a:cxn ang="0">
                  <a:pos x="14" y="100"/>
                </a:cxn>
                <a:cxn ang="0">
                  <a:pos x="6" y="112"/>
                </a:cxn>
                <a:cxn ang="0">
                  <a:pos x="16" y="124"/>
                </a:cxn>
                <a:cxn ang="0">
                  <a:pos x="26" y="134"/>
                </a:cxn>
                <a:cxn ang="0">
                  <a:pos x="36" y="156"/>
                </a:cxn>
                <a:cxn ang="0">
                  <a:pos x="38" y="168"/>
                </a:cxn>
                <a:cxn ang="0">
                  <a:pos x="48" y="190"/>
                </a:cxn>
                <a:cxn ang="0">
                  <a:pos x="40" y="202"/>
                </a:cxn>
                <a:cxn ang="0">
                  <a:pos x="50" y="214"/>
                </a:cxn>
                <a:cxn ang="0">
                  <a:pos x="50" y="226"/>
                </a:cxn>
                <a:cxn ang="0">
                  <a:pos x="52" y="250"/>
                </a:cxn>
                <a:cxn ang="0">
                  <a:pos x="116" y="232"/>
                </a:cxn>
              </a:cxnLst>
              <a:rect l="0" t="0" r="r" b="b"/>
              <a:pathLst>
                <a:path w="120" h="250">
                  <a:moveTo>
                    <a:pt x="116" y="232"/>
                  </a:moveTo>
                  <a:lnTo>
                    <a:pt x="104" y="210"/>
                  </a:lnTo>
                  <a:lnTo>
                    <a:pt x="104" y="198"/>
                  </a:lnTo>
                  <a:lnTo>
                    <a:pt x="102" y="186"/>
                  </a:lnTo>
                  <a:lnTo>
                    <a:pt x="102" y="176"/>
                  </a:lnTo>
                  <a:lnTo>
                    <a:pt x="100" y="152"/>
                  </a:lnTo>
                  <a:lnTo>
                    <a:pt x="98" y="140"/>
                  </a:lnTo>
                  <a:lnTo>
                    <a:pt x="98" y="128"/>
                  </a:lnTo>
                  <a:lnTo>
                    <a:pt x="96" y="106"/>
                  </a:lnTo>
                  <a:lnTo>
                    <a:pt x="104" y="94"/>
                  </a:lnTo>
                  <a:lnTo>
                    <a:pt x="104" y="82"/>
                  </a:lnTo>
                  <a:lnTo>
                    <a:pt x="104" y="70"/>
                  </a:lnTo>
                  <a:lnTo>
                    <a:pt x="112" y="58"/>
                  </a:lnTo>
                  <a:lnTo>
                    <a:pt x="120" y="46"/>
                  </a:lnTo>
                  <a:lnTo>
                    <a:pt x="118" y="34"/>
                  </a:lnTo>
                  <a:lnTo>
                    <a:pt x="110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88" y="2"/>
                  </a:lnTo>
                  <a:lnTo>
                    <a:pt x="80" y="2"/>
                  </a:lnTo>
                  <a:lnTo>
                    <a:pt x="62" y="16"/>
                  </a:lnTo>
                  <a:lnTo>
                    <a:pt x="44" y="16"/>
                  </a:lnTo>
                  <a:lnTo>
                    <a:pt x="36" y="28"/>
                  </a:lnTo>
                  <a:lnTo>
                    <a:pt x="18" y="30"/>
                  </a:lnTo>
                  <a:lnTo>
                    <a:pt x="10" y="30"/>
                  </a:lnTo>
                  <a:lnTo>
                    <a:pt x="0" y="42"/>
                  </a:lnTo>
                  <a:lnTo>
                    <a:pt x="2" y="54"/>
                  </a:lnTo>
                  <a:lnTo>
                    <a:pt x="2" y="66"/>
                  </a:lnTo>
                  <a:lnTo>
                    <a:pt x="1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16" y="124"/>
                  </a:lnTo>
                  <a:lnTo>
                    <a:pt x="26" y="134"/>
                  </a:lnTo>
                  <a:lnTo>
                    <a:pt x="36" y="156"/>
                  </a:lnTo>
                  <a:lnTo>
                    <a:pt x="38" y="168"/>
                  </a:lnTo>
                  <a:lnTo>
                    <a:pt x="48" y="190"/>
                  </a:lnTo>
                  <a:lnTo>
                    <a:pt x="40" y="202"/>
                  </a:lnTo>
                  <a:lnTo>
                    <a:pt x="50" y="214"/>
                  </a:lnTo>
                  <a:lnTo>
                    <a:pt x="50" y="226"/>
                  </a:lnTo>
                  <a:lnTo>
                    <a:pt x="52" y="250"/>
                  </a:lnTo>
                  <a:lnTo>
                    <a:pt x="116" y="232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5E1A2BE-A1A0-725C-19F4-0D033C428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978" y="1982609"/>
              <a:ext cx="323959" cy="509078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134" y="230"/>
                </a:cxn>
                <a:cxn ang="0">
                  <a:pos x="142" y="218"/>
                </a:cxn>
                <a:cxn ang="0">
                  <a:pos x="160" y="204"/>
                </a:cxn>
                <a:cxn ang="0">
                  <a:pos x="168" y="204"/>
                </a:cxn>
                <a:cxn ang="0">
                  <a:pos x="168" y="192"/>
                </a:cxn>
                <a:cxn ang="0">
                  <a:pos x="168" y="180"/>
                </a:cxn>
                <a:cxn ang="0">
                  <a:pos x="166" y="168"/>
                </a:cxn>
                <a:cxn ang="0">
                  <a:pos x="166" y="158"/>
                </a:cxn>
                <a:cxn ang="0">
                  <a:pos x="154" y="146"/>
                </a:cxn>
                <a:cxn ang="0">
                  <a:pos x="146" y="136"/>
                </a:cxn>
                <a:cxn ang="0">
                  <a:pos x="136" y="124"/>
                </a:cxn>
                <a:cxn ang="0">
                  <a:pos x="124" y="90"/>
                </a:cxn>
                <a:cxn ang="0">
                  <a:pos x="104" y="58"/>
                </a:cxn>
                <a:cxn ang="0">
                  <a:pos x="80" y="0"/>
                </a:cxn>
                <a:cxn ang="0">
                  <a:pos x="72" y="2"/>
                </a:cxn>
                <a:cxn ang="0">
                  <a:pos x="56" y="14"/>
                </a:cxn>
                <a:cxn ang="0">
                  <a:pos x="56" y="26"/>
                </a:cxn>
                <a:cxn ang="0">
                  <a:pos x="58" y="38"/>
                </a:cxn>
                <a:cxn ang="0">
                  <a:pos x="66" y="48"/>
                </a:cxn>
                <a:cxn ang="0">
                  <a:pos x="68" y="60"/>
                </a:cxn>
                <a:cxn ang="0">
                  <a:pos x="60" y="72"/>
                </a:cxn>
                <a:cxn ang="0">
                  <a:pos x="52" y="84"/>
                </a:cxn>
                <a:cxn ang="0">
                  <a:pos x="52" y="96"/>
                </a:cxn>
                <a:cxn ang="0">
                  <a:pos x="52" y="108"/>
                </a:cxn>
                <a:cxn ang="0">
                  <a:pos x="44" y="120"/>
                </a:cxn>
                <a:cxn ang="0">
                  <a:pos x="46" y="142"/>
                </a:cxn>
                <a:cxn ang="0">
                  <a:pos x="46" y="154"/>
                </a:cxn>
                <a:cxn ang="0">
                  <a:pos x="48" y="166"/>
                </a:cxn>
                <a:cxn ang="0">
                  <a:pos x="50" y="190"/>
                </a:cxn>
                <a:cxn ang="0">
                  <a:pos x="50" y="200"/>
                </a:cxn>
                <a:cxn ang="0">
                  <a:pos x="52" y="212"/>
                </a:cxn>
                <a:cxn ang="0">
                  <a:pos x="52" y="224"/>
                </a:cxn>
                <a:cxn ang="0">
                  <a:pos x="64" y="246"/>
                </a:cxn>
                <a:cxn ang="0">
                  <a:pos x="0" y="264"/>
                </a:cxn>
              </a:cxnLst>
              <a:rect l="0" t="0" r="r" b="b"/>
              <a:pathLst>
                <a:path w="168" h="264">
                  <a:moveTo>
                    <a:pt x="0" y="264"/>
                  </a:moveTo>
                  <a:lnTo>
                    <a:pt x="134" y="230"/>
                  </a:lnTo>
                  <a:lnTo>
                    <a:pt x="142" y="218"/>
                  </a:lnTo>
                  <a:lnTo>
                    <a:pt x="160" y="204"/>
                  </a:lnTo>
                  <a:lnTo>
                    <a:pt x="168" y="204"/>
                  </a:lnTo>
                  <a:lnTo>
                    <a:pt x="168" y="192"/>
                  </a:lnTo>
                  <a:lnTo>
                    <a:pt x="168" y="180"/>
                  </a:lnTo>
                  <a:lnTo>
                    <a:pt x="166" y="168"/>
                  </a:lnTo>
                  <a:lnTo>
                    <a:pt x="166" y="158"/>
                  </a:lnTo>
                  <a:lnTo>
                    <a:pt x="154" y="146"/>
                  </a:lnTo>
                  <a:lnTo>
                    <a:pt x="146" y="136"/>
                  </a:lnTo>
                  <a:lnTo>
                    <a:pt x="136" y="124"/>
                  </a:lnTo>
                  <a:lnTo>
                    <a:pt x="124" y="90"/>
                  </a:lnTo>
                  <a:lnTo>
                    <a:pt x="104" y="58"/>
                  </a:lnTo>
                  <a:lnTo>
                    <a:pt x="80" y="0"/>
                  </a:lnTo>
                  <a:lnTo>
                    <a:pt x="72" y="2"/>
                  </a:lnTo>
                  <a:lnTo>
                    <a:pt x="56" y="14"/>
                  </a:lnTo>
                  <a:lnTo>
                    <a:pt x="56" y="26"/>
                  </a:lnTo>
                  <a:lnTo>
                    <a:pt x="58" y="38"/>
                  </a:lnTo>
                  <a:lnTo>
                    <a:pt x="66" y="48"/>
                  </a:lnTo>
                  <a:lnTo>
                    <a:pt x="68" y="60"/>
                  </a:lnTo>
                  <a:lnTo>
                    <a:pt x="60" y="72"/>
                  </a:lnTo>
                  <a:lnTo>
                    <a:pt x="52" y="84"/>
                  </a:lnTo>
                  <a:lnTo>
                    <a:pt x="52" y="96"/>
                  </a:lnTo>
                  <a:lnTo>
                    <a:pt x="52" y="108"/>
                  </a:lnTo>
                  <a:lnTo>
                    <a:pt x="44" y="120"/>
                  </a:lnTo>
                  <a:lnTo>
                    <a:pt x="46" y="142"/>
                  </a:lnTo>
                  <a:lnTo>
                    <a:pt x="46" y="154"/>
                  </a:lnTo>
                  <a:lnTo>
                    <a:pt x="48" y="166"/>
                  </a:lnTo>
                  <a:lnTo>
                    <a:pt x="50" y="190"/>
                  </a:lnTo>
                  <a:lnTo>
                    <a:pt x="50" y="200"/>
                  </a:lnTo>
                  <a:lnTo>
                    <a:pt x="52" y="212"/>
                  </a:lnTo>
                  <a:lnTo>
                    <a:pt x="52" y="224"/>
                  </a:lnTo>
                  <a:lnTo>
                    <a:pt x="64" y="246"/>
                  </a:lnTo>
                  <a:lnTo>
                    <a:pt x="0" y="264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30B5A4A2-860C-4688-B8C0-6F309BB0F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244" y="1477387"/>
              <a:ext cx="497508" cy="821467"/>
            </a:xfrm>
            <a:custGeom>
              <a:avLst/>
              <a:gdLst/>
              <a:ahLst/>
              <a:cxnLst>
                <a:cxn ang="0">
                  <a:pos x="84" y="408"/>
                </a:cxn>
                <a:cxn ang="0">
                  <a:pos x="92" y="396"/>
                </a:cxn>
                <a:cxn ang="0">
                  <a:pos x="100" y="372"/>
                </a:cxn>
                <a:cxn ang="0">
                  <a:pos x="108" y="360"/>
                </a:cxn>
                <a:cxn ang="0">
                  <a:pos x="126" y="346"/>
                </a:cxn>
                <a:cxn ang="0">
                  <a:pos x="134" y="334"/>
                </a:cxn>
                <a:cxn ang="0">
                  <a:pos x="142" y="322"/>
                </a:cxn>
                <a:cxn ang="0">
                  <a:pos x="158" y="310"/>
                </a:cxn>
                <a:cxn ang="0">
                  <a:pos x="158" y="286"/>
                </a:cxn>
                <a:cxn ang="0">
                  <a:pos x="164" y="262"/>
                </a:cxn>
                <a:cxn ang="0">
                  <a:pos x="184" y="272"/>
                </a:cxn>
                <a:cxn ang="0">
                  <a:pos x="192" y="248"/>
                </a:cxn>
                <a:cxn ang="0">
                  <a:pos x="218" y="246"/>
                </a:cxn>
                <a:cxn ang="0">
                  <a:pos x="234" y="222"/>
                </a:cxn>
                <a:cxn ang="0">
                  <a:pos x="242" y="198"/>
                </a:cxn>
                <a:cxn ang="0">
                  <a:pos x="250" y="186"/>
                </a:cxn>
                <a:cxn ang="0">
                  <a:pos x="238" y="162"/>
                </a:cxn>
                <a:cxn ang="0">
                  <a:pos x="212" y="164"/>
                </a:cxn>
                <a:cxn ang="0">
                  <a:pos x="200" y="142"/>
                </a:cxn>
                <a:cxn ang="0">
                  <a:pos x="184" y="144"/>
                </a:cxn>
                <a:cxn ang="0">
                  <a:pos x="174" y="144"/>
                </a:cxn>
                <a:cxn ang="0">
                  <a:pos x="156" y="146"/>
                </a:cxn>
                <a:cxn ang="0">
                  <a:pos x="154" y="122"/>
                </a:cxn>
                <a:cxn ang="0">
                  <a:pos x="152" y="100"/>
                </a:cxn>
                <a:cxn ang="0">
                  <a:pos x="142" y="90"/>
                </a:cxn>
                <a:cxn ang="0">
                  <a:pos x="140" y="66"/>
                </a:cxn>
                <a:cxn ang="0">
                  <a:pos x="130" y="42"/>
                </a:cxn>
                <a:cxn ang="0">
                  <a:pos x="120" y="20"/>
                </a:cxn>
                <a:cxn ang="0">
                  <a:pos x="110" y="10"/>
                </a:cxn>
                <a:cxn ang="0">
                  <a:pos x="72" y="0"/>
                </a:cxn>
                <a:cxn ang="0">
                  <a:pos x="66" y="24"/>
                </a:cxn>
                <a:cxn ang="0">
                  <a:pos x="58" y="36"/>
                </a:cxn>
                <a:cxn ang="0">
                  <a:pos x="38" y="26"/>
                </a:cxn>
                <a:cxn ang="0">
                  <a:pos x="30" y="38"/>
                </a:cxn>
                <a:cxn ang="0">
                  <a:pos x="14" y="64"/>
                </a:cxn>
                <a:cxn ang="0">
                  <a:pos x="6" y="100"/>
                </a:cxn>
                <a:cxn ang="0">
                  <a:pos x="18" y="120"/>
                </a:cxn>
                <a:cxn ang="0">
                  <a:pos x="20" y="156"/>
                </a:cxn>
                <a:cxn ang="0">
                  <a:pos x="32" y="190"/>
                </a:cxn>
                <a:cxn ang="0">
                  <a:pos x="8" y="238"/>
                </a:cxn>
                <a:cxn ang="0">
                  <a:pos x="24" y="320"/>
                </a:cxn>
                <a:cxn ang="0">
                  <a:pos x="56" y="386"/>
                </a:cxn>
                <a:cxn ang="0">
                  <a:pos x="74" y="408"/>
                </a:cxn>
                <a:cxn ang="0">
                  <a:pos x="88" y="426"/>
                </a:cxn>
              </a:cxnLst>
              <a:rect l="0" t="0" r="r" b="b"/>
              <a:pathLst>
                <a:path w="258" h="426">
                  <a:moveTo>
                    <a:pt x="88" y="426"/>
                  </a:moveTo>
                  <a:lnTo>
                    <a:pt x="84" y="408"/>
                  </a:lnTo>
                  <a:lnTo>
                    <a:pt x="94" y="408"/>
                  </a:lnTo>
                  <a:lnTo>
                    <a:pt x="92" y="396"/>
                  </a:lnTo>
                  <a:lnTo>
                    <a:pt x="92" y="384"/>
                  </a:lnTo>
                  <a:lnTo>
                    <a:pt x="100" y="372"/>
                  </a:lnTo>
                  <a:lnTo>
                    <a:pt x="110" y="370"/>
                  </a:lnTo>
                  <a:lnTo>
                    <a:pt x="108" y="360"/>
                  </a:lnTo>
                  <a:lnTo>
                    <a:pt x="108" y="348"/>
                  </a:lnTo>
                  <a:lnTo>
                    <a:pt x="126" y="346"/>
                  </a:lnTo>
                  <a:lnTo>
                    <a:pt x="124" y="334"/>
                  </a:lnTo>
                  <a:lnTo>
                    <a:pt x="134" y="334"/>
                  </a:lnTo>
                  <a:lnTo>
                    <a:pt x="132" y="322"/>
                  </a:lnTo>
                  <a:lnTo>
                    <a:pt x="142" y="322"/>
                  </a:lnTo>
                  <a:lnTo>
                    <a:pt x="142" y="310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58" y="286"/>
                  </a:lnTo>
                  <a:lnTo>
                    <a:pt x="156" y="274"/>
                  </a:lnTo>
                  <a:lnTo>
                    <a:pt x="164" y="262"/>
                  </a:lnTo>
                  <a:lnTo>
                    <a:pt x="174" y="262"/>
                  </a:lnTo>
                  <a:lnTo>
                    <a:pt x="184" y="272"/>
                  </a:lnTo>
                  <a:lnTo>
                    <a:pt x="192" y="260"/>
                  </a:lnTo>
                  <a:lnTo>
                    <a:pt x="192" y="248"/>
                  </a:lnTo>
                  <a:lnTo>
                    <a:pt x="198" y="236"/>
                  </a:lnTo>
                  <a:lnTo>
                    <a:pt x="218" y="246"/>
                  </a:lnTo>
                  <a:lnTo>
                    <a:pt x="226" y="234"/>
                  </a:lnTo>
                  <a:lnTo>
                    <a:pt x="234" y="222"/>
                  </a:lnTo>
                  <a:lnTo>
                    <a:pt x="232" y="210"/>
                  </a:lnTo>
                  <a:lnTo>
                    <a:pt x="242" y="198"/>
                  </a:lnTo>
                  <a:lnTo>
                    <a:pt x="250" y="196"/>
                  </a:lnTo>
                  <a:lnTo>
                    <a:pt x="250" y="186"/>
                  </a:lnTo>
                  <a:lnTo>
                    <a:pt x="258" y="184"/>
                  </a:lnTo>
                  <a:lnTo>
                    <a:pt x="238" y="162"/>
                  </a:lnTo>
                  <a:lnTo>
                    <a:pt x="228" y="152"/>
                  </a:lnTo>
                  <a:lnTo>
                    <a:pt x="212" y="164"/>
                  </a:lnTo>
                  <a:lnTo>
                    <a:pt x="202" y="154"/>
                  </a:lnTo>
                  <a:lnTo>
                    <a:pt x="200" y="142"/>
                  </a:lnTo>
                  <a:lnTo>
                    <a:pt x="192" y="142"/>
                  </a:lnTo>
                  <a:lnTo>
                    <a:pt x="184" y="144"/>
                  </a:lnTo>
                  <a:lnTo>
                    <a:pt x="174" y="132"/>
                  </a:lnTo>
                  <a:lnTo>
                    <a:pt x="174" y="144"/>
                  </a:lnTo>
                  <a:lnTo>
                    <a:pt x="164" y="144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54" y="122"/>
                  </a:lnTo>
                  <a:lnTo>
                    <a:pt x="154" y="110"/>
                  </a:lnTo>
                  <a:lnTo>
                    <a:pt x="152" y="100"/>
                  </a:lnTo>
                  <a:lnTo>
                    <a:pt x="160" y="88"/>
                  </a:lnTo>
                  <a:lnTo>
                    <a:pt x="142" y="90"/>
                  </a:lnTo>
                  <a:lnTo>
                    <a:pt x="132" y="78"/>
                  </a:lnTo>
                  <a:lnTo>
                    <a:pt x="140" y="66"/>
                  </a:lnTo>
                  <a:lnTo>
                    <a:pt x="132" y="54"/>
                  </a:lnTo>
                  <a:lnTo>
                    <a:pt x="130" y="42"/>
                  </a:lnTo>
                  <a:lnTo>
                    <a:pt x="120" y="32"/>
                  </a:lnTo>
                  <a:lnTo>
                    <a:pt x="120" y="20"/>
                  </a:lnTo>
                  <a:lnTo>
                    <a:pt x="120" y="8"/>
                  </a:lnTo>
                  <a:lnTo>
                    <a:pt x="110" y="1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74" y="12"/>
                  </a:lnTo>
                  <a:lnTo>
                    <a:pt x="66" y="24"/>
                  </a:lnTo>
                  <a:lnTo>
                    <a:pt x="56" y="24"/>
                  </a:lnTo>
                  <a:lnTo>
                    <a:pt x="58" y="36"/>
                  </a:lnTo>
                  <a:lnTo>
                    <a:pt x="38" y="38"/>
                  </a:lnTo>
                  <a:lnTo>
                    <a:pt x="38" y="26"/>
                  </a:lnTo>
                  <a:lnTo>
                    <a:pt x="28" y="16"/>
                  </a:lnTo>
                  <a:lnTo>
                    <a:pt x="30" y="38"/>
                  </a:lnTo>
                  <a:lnTo>
                    <a:pt x="22" y="50"/>
                  </a:lnTo>
                  <a:lnTo>
                    <a:pt x="14" y="64"/>
                  </a:lnTo>
                  <a:lnTo>
                    <a:pt x="14" y="86"/>
                  </a:lnTo>
                  <a:lnTo>
                    <a:pt x="6" y="100"/>
                  </a:lnTo>
                  <a:lnTo>
                    <a:pt x="16" y="110"/>
                  </a:lnTo>
                  <a:lnTo>
                    <a:pt x="18" y="120"/>
                  </a:lnTo>
                  <a:lnTo>
                    <a:pt x="18" y="132"/>
                  </a:lnTo>
                  <a:lnTo>
                    <a:pt x="20" y="156"/>
                  </a:lnTo>
                  <a:lnTo>
                    <a:pt x="30" y="166"/>
                  </a:lnTo>
                  <a:lnTo>
                    <a:pt x="32" y="190"/>
                  </a:lnTo>
                  <a:lnTo>
                    <a:pt x="24" y="214"/>
                  </a:lnTo>
                  <a:lnTo>
                    <a:pt x="8" y="238"/>
                  </a:lnTo>
                  <a:lnTo>
                    <a:pt x="0" y="262"/>
                  </a:lnTo>
                  <a:lnTo>
                    <a:pt x="24" y="320"/>
                  </a:lnTo>
                  <a:lnTo>
                    <a:pt x="44" y="352"/>
                  </a:lnTo>
                  <a:lnTo>
                    <a:pt x="56" y="386"/>
                  </a:lnTo>
                  <a:lnTo>
                    <a:pt x="66" y="398"/>
                  </a:lnTo>
                  <a:lnTo>
                    <a:pt x="74" y="408"/>
                  </a:lnTo>
                  <a:lnTo>
                    <a:pt x="86" y="420"/>
                  </a:lnTo>
                  <a:lnTo>
                    <a:pt x="88" y="426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120B35EF-C049-94E2-1E6B-658C37A41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978" y="2352847"/>
              <a:ext cx="512935" cy="254539"/>
            </a:xfrm>
            <a:custGeom>
              <a:avLst/>
              <a:gdLst/>
              <a:ahLst/>
              <a:cxnLst>
                <a:cxn ang="0">
                  <a:pos x="176" y="130"/>
                </a:cxn>
                <a:cxn ang="0">
                  <a:pos x="180" y="128"/>
                </a:cxn>
                <a:cxn ang="0">
                  <a:pos x="188" y="132"/>
                </a:cxn>
                <a:cxn ang="0">
                  <a:pos x="198" y="126"/>
                </a:cxn>
                <a:cxn ang="0">
                  <a:pos x="198" y="114"/>
                </a:cxn>
                <a:cxn ang="0">
                  <a:pos x="202" y="102"/>
                </a:cxn>
                <a:cxn ang="0">
                  <a:pos x="212" y="114"/>
                </a:cxn>
                <a:cxn ang="0">
                  <a:pos x="222" y="112"/>
                </a:cxn>
                <a:cxn ang="0">
                  <a:pos x="222" y="124"/>
                </a:cxn>
                <a:cxn ang="0">
                  <a:pos x="230" y="124"/>
                </a:cxn>
                <a:cxn ang="0">
                  <a:pos x="240" y="112"/>
                </a:cxn>
                <a:cxn ang="0">
                  <a:pos x="248" y="100"/>
                </a:cxn>
                <a:cxn ang="0">
                  <a:pos x="256" y="98"/>
                </a:cxn>
                <a:cxn ang="0">
                  <a:pos x="266" y="86"/>
                </a:cxn>
                <a:cxn ang="0">
                  <a:pos x="264" y="74"/>
                </a:cxn>
                <a:cxn ang="0">
                  <a:pos x="254" y="62"/>
                </a:cxn>
                <a:cxn ang="0">
                  <a:pos x="254" y="52"/>
                </a:cxn>
                <a:cxn ang="0">
                  <a:pos x="236" y="54"/>
                </a:cxn>
                <a:cxn ang="0">
                  <a:pos x="236" y="64"/>
                </a:cxn>
                <a:cxn ang="0">
                  <a:pos x="246" y="64"/>
                </a:cxn>
                <a:cxn ang="0">
                  <a:pos x="254" y="76"/>
                </a:cxn>
                <a:cxn ang="0">
                  <a:pos x="246" y="88"/>
                </a:cxn>
                <a:cxn ang="0">
                  <a:pos x="238" y="88"/>
                </a:cxn>
                <a:cxn ang="0">
                  <a:pos x="220" y="90"/>
                </a:cxn>
                <a:cxn ang="0">
                  <a:pos x="210" y="78"/>
                </a:cxn>
                <a:cxn ang="0">
                  <a:pos x="202" y="80"/>
                </a:cxn>
                <a:cxn ang="0">
                  <a:pos x="190" y="68"/>
                </a:cxn>
                <a:cxn ang="0">
                  <a:pos x="190" y="58"/>
                </a:cxn>
                <a:cxn ang="0">
                  <a:pos x="180" y="46"/>
                </a:cxn>
                <a:cxn ang="0">
                  <a:pos x="170" y="34"/>
                </a:cxn>
                <a:cxn ang="0">
                  <a:pos x="160" y="36"/>
                </a:cxn>
                <a:cxn ang="0">
                  <a:pos x="170" y="24"/>
                </a:cxn>
                <a:cxn ang="0">
                  <a:pos x="162" y="12"/>
                </a:cxn>
                <a:cxn ang="0">
                  <a:pos x="168" y="0"/>
                </a:cxn>
                <a:cxn ang="0">
                  <a:pos x="168" y="12"/>
                </a:cxn>
                <a:cxn ang="0">
                  <a:pos x="162" y="10"/>
                </a:cxn>
                <a:cxn ang="0">
                  <a:pos x="142" y="22"/>
                </a:cxn>
                <a:cxn ang="0">
                  <a:pos x="132" y="34"/>
                </a:cxn>
                <a:cxn ang="0">
                  <a:pos x="0" y="68"/>
                </a:cxn>
                <a:cxn ang="0">
                  <a:pos x="10" y="80"/>
                </a:cxn>
                <a:cxn ang="0">
                  <a:pos x="12" y="94"/>
                </a:cxn>
                <a:cxn ang="0">
                  <a:pos x="4" y="128"/>
                </a:cxn>
                <a:cxn ang="0">
                  <a:pos x="152" y="90"/>
                </a:cxn>
                <a:cxn ang="0">
                  <a:pos x="176" y="130"/>
                </a:cxn>
              </a:cxnLst>
              <a:rect l="0" t="0" r="r" b="b"/>
              <a:pathLst>
                <a:path w="266" h="132">
                  <a:moveTo>
                    <a:pt x="176" y="130"/>
                  </a:moveTo>
                  <a:lnTo>
                    <a:pt x="180" y="128"/>
                  </a:lnTo>
                  <a:lnTo>
                    <a:pt x="188" y="132"/>
                  </a:lnTo>
                  <a:lnTo>
                    <a:pt x="198" y="126"/>
                  </a:lnTo>
                  <a:lnTo>
                    <a:pt x="198" y="114"/>
                  </a:lnTo>
                  <a:lnTo>
                    <a:pt x="202" y="102"/>
                  </a:lnTo>
                  <a:lnTo>
                    <a:pt x="212" y="114"/>
                  </a:lnTo>
                  <a:lnTo>
                    <a:pt x="222" y="112"/>
                  </a:lnTo>
                  <a:lnTo>
                    <a:pt x="222" y="124"/>
                  </a:lnTo>
                  <a:lnTo>
                    <a:pt x="230" y="124"/>
                  </a:lnTo>
                  <a:lnTo>
                    <a:pt x="240" y="112"/>
                  </a:lnTo>
                  <a:lnTo>
                    <a:pt x="248" y="100"/>
                  </a:lnTo>
                  <a:lnTo>
                    <a:pt x="256" y="98"/>
                  </a:lnTo>
                  <a:lnTo>
                    <a:pt x="266" y="86"/>
                  </a:lnTo>
                  <a:lnTo>
                    <a:pt x="264" y="74"/>
                  </a:lnTo>
                  <a:lnTo>
                    <a:pt x="254" y="62"/>
                  </a:lnTo>
                  <a:lnTo>
                    <a:pt x="254" y="52"/>
                  </a:lnTo>
                  <a:lnTo>
                    <a:pt x="236" y="54"/>
                  </a:lnTo>
                  <a:lnTo>
                    <a:pt x="236" y="64"/>
                  </a:lnTo>
                  <a:lnTo>
                    <a:pt x="246" y="64"/>
                  </a:lnTo>
                  <a:lnTo>
                    <a:pt x="254" y="76"/>
                  </a:lnTo>
                  <a:lnTo>
                    <a:pt x="246" y="88"/>
                  </a:lnTo>
                  <a:lnTo>
                    <a:pt x="238" y="88"/>
                  </a:lnTo>
                  <a:lnTo>
                    <a:pt x="220" y="90"/>
                  </a:lnTo>
                  <a:lnTo>
                    <a:pt x="210" y="78"/>
                  </a:lnTo>
                  <a:lnTo>
                    <a:pt x="202" y="80"/>
                  </a:lnTo>
                  <a:lnTo>
                    <a:pt x="190" y="68"/>
                  </a:lnTo>
                  <a:lnTo>
                    <a:pt x="190" y="58"/>
                  </a:lnTo>
                  <a:lnTo>
                    <a:pt x="180" y="46"/>
                  </a:lnTo>
                  <a:lnTo>
                    <a:pt x="170" y="34"/>
                  </a:lnTo>
                  <a:lnTo>
                    <a:pt x="160" y="36"/>
                  </a:lnTo>
                  <a:lnTo>
                    <a:pt x="170" y="24"/>
                  </a:lnTo>
                  <a:lnTo>
                    <a:pt x="162" y="12"/>
                  </a:lnTo>
                  <a:lnTo>
                    <a:pt x="168" y="0"/>
                  </a:lnTo>
                  <a:lnTo>
                    <a:pt x="168" y="12"/>
                  </a:lnTo>
                  <a:lnTo>
                    <a:pt x="162" y="10"/>
                  </a:lnTo>
                  <a:lnTo>
                    <a:pt x="142" y="22"/>
                  </a:lnTo>
                  <a:lnTo>
                    <a:pt x="132" y="34"/>
                  </a:lnTo>
                  <a:lnTo>
                    <a:pt x="0" y="68"/>
                  </a:lnTo>
                  <a:lnTo>
                    <a:pt x="10" y="80"/>
                  </a:lnTo>
                  <a:lnTo>
                    <a:pt x="12" y="94"/>
                  </a:lnTo>
                  <a:lnTo>
                    <a:pt x="4" y="128"/>
                  </a:lnTo>
                  <a:lnTo>
                    <a:pt x="152" y="90"/>
                  </a:lnTo>
                  <a:lnTo>
                    <a:pt x="176" y="130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7E00581D-D78A-2DDA-D466-2A839339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664" y="2526397"/>
              <a:ext cx="111843" cy="18897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0" y="22"/>
                </a:cxn>
                <a:cxn ang="0">
                  <a:pos x="52" y="26"/>
                </a:cxn>
                <a:cxn ang="0">
                  <a:pos x="50" y="40"/>
                </a:cxn>
                <a:cxn ang="0">
                  <a:pos x="58" y="40"/>
                </a:cxn>
                <a:cxn ang="0">
                  <a:pos x="52" y="50"/>
                </a:cxn>
                <a:cxn ang="0">
                  <a:pos x="54" y="62"/>
                </a:cxn>
                <a:cxn ang="0">
                  <a:pos x="44" y="62"/>
                </a:cxn>
                <a:cxn ang="0">
                  <a:pos x="28" y="76"/>
                </a:cxn>
                <a:cxn ang="0">
                  <a:pos x="18" y="76"/>
                </a:cxn>
                <a:cxn ang="0">
                  <a:pos x="24" y="88"/>
                </a:cxn>
                <a:cxn ang="0">
                  <a:pos x="28" y="98"/>
                </a:cxn>
                <a:cxn ang="0">
                  <a:pos x="20" y="76"/>
                </a:cxn>
                <a:cxn ang="0">
                  <a:pos x="0" y="8"/>
                </a:cxn>
                <a:cxn ang="0">
                  <a:pos x="36" y="0"/>
                </a:cxn>
              </a:cxnLst>
              <a:rect l="0" t="0" r="r" b="b"/>
              <a:pathLst>
                <a:path w="58" h="98">
                  <a:moveTo>
                    <a:pt x="36" y="0"/>
                  </a:moveTo>
                  <a:lnTo>
                    <a:pt x="50" y="22"/>
                  </a:lnTo>
                  <a:lnTo>
                    <a:pt x="52" y="26"/>
                  </a:lnTo>
                  <a:lnTo>
                    <a:pt x="50" y="40"/>
                  </a:lnTo>
                  <a:lnTo>
                    <a:pt x="58" y="40"/>
                  </a:lnTo>
                  <a:lnTo>
                    <a:pt x="52" y="50"/>
                  </a:lnTo>
                  <a:lnTo>
                    <a:pt x="54" y="62"/>
                  </a:lnTo>
                  <a:lnTo>
                    <a:pt x="44" y="62"/>
                  </a:lnTo>
                  <a:lnTo>
                    <a:pt x="28" y="76"/>
                  </a:lnTo>
                  <a:lnTo>
                    <a:pt x="18" y="76"/>
                  </a:lnTo>
                  <a:lnTo>
                    <a:pt x="24" y="88"/>
                  </a:lnTo>
                  <a:lnTo>
                    <a:pt x="28" y="98"/>
                  </a:lnTo>
                  <a:lnTo>
                    <a:pt x="20" y="76"/>
                  </a:lnTo>
                  <a:lnTo>
                    <a:pt x="0" y="8"/>
                  </a:lnTo>
                  <a:lnTo>
                    <a:pt x="36" y="0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5184E8E-B592-69AB-A0C2-FD041FFF6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998" y="2788649"/>
              <a:ext cx="258396" cy="443515"/>
            </a:xfrm>
            <a:custGeom>
              <a:avLst/>
              <a:gdLst/>
              <a:ahLst/>
              <a:cxnLst>
                <a:cxn ang="0">
                  <a:pos x="14" y="142"/>
                </a:cxn>
                <a:cxn ang="0">
                  <a:pos x="38" y="186"/>
                </a:cxn>
                <a:cxn ang="0">
                  <a:pos x="48" y="196"/>
                </a:cxn>
                <a:cxn ang="0">
                  <a:pos x="56" y="196"/>
                </a:cxn>
                <a:cxn ang="0">
                  <a:pos x="66" y="208"/>
                </a:cxn>
                <a:cxn ang="0">
                  <a:pos x="76" y="220"/>
                </a:cxn>
                <a:cxn ang="0">
                  <a:pos x="86" y="230"/>
                </a:cxn>
                <a:cxn ang="0">
                  <a:pos x="94" y="230"/>
                </a:cxn>
                <a:cxn ang="0">
                  <a:pos x="94" y="218"/>
                </a:cxn>
                <a:cxn ang="0">
                  <a:pos x="94" y="206"/>
                </a:cxn>
                <a:cxn ang="0">
                  <a:pos x="100" y="192"/>
                </a:cxn>
                <a:cxn ang="0">
                  <a:pos x="100" y="182"/>
                </a:cxn>
                <a:cxn ang="0">
                  <a:pos x="110" y="182"/>
                </a:cxn>
                <a:cxn ang="0">
                  <a:pos x="118" y="180"/>
                </a:cxn>
                <a:cxn ang="0">
                  <a:pos x="118" y="168"/>
                </a:cxn>
                <a:cxn ang="0">
                  <a:pos x="116" y="158"/>
                </a:cxn>
                <a:cxn ang="0">
                  <a:pos x="126" y="146"/>
                </a:cxn>
                <a:cxn ang="0">
                  <a:pos x="134" y="132"/>
                </a:cxn>
                <a:cxn ang="0">
                  <a:pos x="124" y="122"/>
                </a:cxn>
                <a:cxn ang="0">
                  <a:pos x="112" y="100"/>
                </a:cxn>
                <a:cxn ang="0">
                  <a:pos x="112" y="88"/>
                </a:cxn>
                <a:cxn ang="0">
                  <a:pos x="120" y="76"/>
                </a:cxn>
                <a:cxn ang="0">
                  <a:pos x="120" y="64"/>
                </a:cxn>
                <a:cxn ang="0">
                  <a:pos x="100" y="64"/>
                </a:cxn>
                <a:cxn ang="0">
                  <a:pos x="100" y="52"/>
                </a:cxn>
                <a:cxn ang="0">
                  <a:pos x="108" y="42"/>
                </a:cxn>
                <a:cxn ang="0">
                  <a:pos x="118" y="40"/>
                </a:cxn>
                <a:cxn ang="0">
                  <a:pos x="108" y="42"/>
                </a:cxn>
                <a:cxn ang="0">
                  <a:pos x="106" y="30"/>
                </a:cxn>
                <a:cxn ang="0">
                  <a:pos x="80" y="20"/>
                </a:cxn>
                <a:cxn ang="0">
                  <a:pos x="70" y="20"/>
                </a:cxn>
                <a:cxn ang="0">
                  <a:pos x="52" y="10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34" y="24"/>
                </a:cxn>
                <a:cxn ang="0">
                  <a:pos x="16" y="24"/>
                </a:cxn>
                <a:cxn ang="0">
                  <a:pos x="8" y="38"/>
                </a:cxn>
                <a:cxn ang="0">
                  <a:pos x="0" y="50"/>
                </a:cxn>
                <a:cxn ang="0">
                  <a:pos x="18" y="48"/>
                </a:cxn>
                <a:cxn ang="0">
                  <a:pos x="8" y="60"/>
                </a:cxn>
                <a:cxn ang="0">
                  <a:pos x="10" y="72"/>
                </a:cxn>
                <a:cxn ang="0">
                  <a:pos x="18" y="70"/>
                </a:cxn>
                <a:cxn ang="0">
                  <a:pos x="28" y="70"/>
                </a:cxn>
                <a:cxn ang="0">
                  <a:pos x="30" y="82"/>
                </a:cxn>
                <a:cxn ang="0">
                  <a:pos x="48" y="80"/>
                </a:cxn>
                <a:cxn ang="0">
                  <a:pos x="48" y="92"/>
                </a:cxn>
                <a:cxn ang="0">
                  <a:pos x="58" y="92"/>
                </a:cxn>
                <a:cxn ang="0">
                  <a:pos x="66" y="102"/>
                </a:cxn>
                <a:cxn ang="0">
                  <a:pos x="58" y="116"/>
                </a:cxn>
                <a:cxn ang="0">
                  <a:pos x="60" y="126"/>
                </a:cxn>
                <a:cxn ang="0">
                  <a:pos x="42" y="128"/>
                </a:cxn>
                <a:cxn ang="0">
                  <a:pos x="34" y="140"/>
                </a:cxn>
                <a:cxn ang="0">
                  <a:pos x="16" y="142"/>
                </a:cxn>
                <a:cxn ang="0">
                  <a:pos x="14" y="142"/>
                </a:cxn>
              </a:cxnLst>
              <a:rect l="0" t="0" r="r" b="b"/>
              <a:pathLst>
                <a:path w="134" h="230">
                  <a:moveTo>
                    <a:pt x="14" y="142"/>
                  </a:moveTo>
                  <a:lnTo>
                    <a:pt x="38" y="186"/>
                  </a:lnTo>
                  <a:lnTo>
                    <a:pt x="48" y="196"/>
                  </a:lnTo>
                  <a:lnTo>
                    <a:pt x="56" y="196"/>
                  </a:lnTo>
                  <a:lnTo>
                    <a:pt x="66" y="208"/>
                  </a:lnTo>
                  <a:lnTo>
                    <a:pt x="76" y="220"/>
                  </a:lnTo>
                  <a:lnTo>
                    <a:pt x="86" y="230"/>
                  </a:lnTo>
                  <a:lnTo>
                    <a:pt x="94" y="230"/>
                  </a:lnTo>
                  <a:lnTo>
                    <a:pt x="94" y="218"/>
                  </a:lnTo>
                  <a:lnTo>
                    <a:pt x="94" y="206"/>
                  </a:lnTo>
                  <a:lnTo>
                    <a:pt x="100" y="192"/>
                  </a:lnTo>
                  <a:lnTo>
                    <a:pt x="100" y="182"/>
                  </a:lnTo>
                  <a:lnTo>
                    <a:pt x="110" y="182"/>
                  </a:lnTo>
                  <a:lnTo>
                    <a:pt x="118" y="180"/>
                  </a:lnTo>
                  <a:lnTo>
                    <a:pt x="118" y="168"/>
                  </a:lnTo>
                  <a:lnTo>
                    <a:pt x="116" y="158"/>
                  </a:lnTo>
                  <a:lnTo>
                    <a:pt x="126" y="146"/>
                  </a:lnTo>
                  <a:lnTo>
                    <a:pt x="134" y="132"/>
                  </a:lnTo>
                  <a:lnTo>
                    <a:pt x="124" y="122"/>
                  </a:lnTo>
                  <a:lnTo>
                    <a:pt x="112" y="100"/>
                  </a:lnTo>
                  <a:lnTo>
                    <a:pt x="112" y="88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00" y="64"/>
                  </a:lnTo>
                  <a:lnTo>
                    <a:pt x="100" y="52"/>
                  </a:lnTo>
                  <a:lnTo>
                    <a:pt x="108" y="42"/>
                  </a:lnTo>
                  <a:lnTo>
                    <a:pt x="118" y="40"/>
                  </a:lnTo>
                  <a:lnTo>
                    <a:pt x="108" y="42"/>
                  </a:lnTo>
                  <a:lnTo>
                    <a:pt x="106" y="30"/>
                  </a:lnTo>
                  <a:lnTo>
                    <a:pt x="80" y="20"/>
                  </a:lnTo>
                  <a:lnTo>
                    <a:pt x="70" y="20"/>
                  </a:lnTo>
                  <a:lnTo>
                    <a:pt x="52" y="1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34" y="24"/>
                  </a:lnTo>
                  <a:lnTo>
                    <a:pt x="16" y="24"/>
                  </a:lnTo>
                  <a:lnTo>
                    <a:pt x="8" y="38"/>
                  </a:lnTo>
                  <a:lnTo>
                    <a:pt x="0" y="50"/>
                  </a:lnTo>
                  <a:lnTo>
                    <a:pt x="18" y="48"/>
                  </a:lnTo>
                  <a:lnTo>
                    <a:pt x="8" y="60"/>
                  </a:lnTo>
                  <a:lnTo>
                    <a:pt x="10" y="72"/>
                  </a:lnTo>
                  <a:lnTo>
                    <a:pt x="18" y="70"/>
                  </a:lnTo>
                  <a:lnTo>
                    <a:pt x="28" y="70"/>
                  </a:lnTo>
                  <a:lnTo>
                    <a:pt x="30" y="82"/>
                  </a:lnTo>
                  <a:lnTo>
                    <a:pt x="48" y="80"/>
                  </a:lnTo>
                  <a:lnTo>
                    <a:pt x="48" y="92"/>
                  </a:lnTo>
                  <a:lnTo>
                    <a:pt x="58" y="92"/>
                  </a:lnTo>
                  <a:lnTo>
                    <a:pt x="66" y="102"/>
                  </a:lnTo>
                  <a:lnTo>
                    <a:pt x="58" y="116"/>
                  </a:lnTo>
                  <a:lnTo>
                    <a:pt x="60" y="126"/>
                  </a:lnTo>
                  <a:lnTo>
                    <a:pt x="42" y="128"/>
                  </a:lnTo>
                  <a:lnTo>
                    <a:pt x="34" y="140"/>
                  </a:lnTo>
                  <a:lnTo>
                    <a:pt x="16" y="142"/>
                  </a:lnTo>
                  <a:lnTo>
                    <a:pt x="14" y="142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BCE042B6-466F-A04B-D930-5C1756579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572" y="3101038"/>
              <a:ext cx="169693" cy="25453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2" y="102"/>
                </a:cxn>
                <a:cxn ang="0">
                  <a:pos x="72" y="108"/>
                </a:cxn>
                <a:cxn ang="0">
                  <a:pos x="86" y="104"/>
                </a:cxn>
                <a:cxn ang="0">
                  <a:pos x="88" y="116"/>
                </a:cxn>
                <a:cxn ang="0">
                  <a:pos x="88" y="114"/>
                </a:cxn>
                <a:cxn ang="0">
                  <a:pos x="48" y="132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88" h="132">
                  <a:moveTo>
                    <a:pt x="8" y="0"/>
                  </a:moveTo>
                  <a:lnTo>
                    <a:pt x="62" y="102"/>
                  </a:lnTo>
                  <a:lnTo>
                    <a:pt x="72" y="108"/>
                  </a:lnTo>
                  <a:lnTo>
                    <a:pt x="86" y="10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48" y="132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A7CC7D54-B688-5421-024F-6F953A0F4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8975" y="3259161"/>
              <a:ext cx="1087576" cy="663344"/>
            </a:xfrm>
            <a:custGeom>
              <a:avLst/>
              <a:gdLst/>
              <a:ahLst/>
              <a:cxnLst>
                <a:cxn ang="0">
                  <a:pos x="414" y="44"/>
                </a:cxn>
                <a:cxn ang="0">
                  <a:pos x="398" y="68"/>
                </a:cxn>
                <a:cxn ang="0">
                  <a:pos x="416" y="78"/>
                </a:cxn>
                <a:cxn ang="0">
                  <a:pos x="436" y="88"/>
                </a:cxn>
                <a:cxn ang="0">
                  <a:pos x="476" y="98"/>
                </a:cxn>
                <a:cxn ang="0">
                  <a:pos x="492" y="110"/>
                </a:cxn>
                <a:cxn ang="0">
                  <a:pos x="502" y="130"/>
                </a:cxn>
                <a:cxn ang="0">
                  <a:pos x="514" y="154"/>
                </a:cxn>
                <a:cxn ang="0">
                  <a:pos x="506" y="166"/>
                </a:cxn>
                <a:cxn ang="0">
                  <a:pos x="522" y="172"/>
                </a:cxn>
                <a:cxn ang="0">
                  <a:pos x="516" y="190"/>
                </a:cxn>
                <a:cxn ang="0">
                  <a:pos x="526" y="200"/>
                </a:cxn>
                <a:cxn ang="0">
                  <a:pos x="554" y="208"/>
                </a:cxn>
                <a:cxn ang="0">
                  <a:pos x="564" y="220"/>
                </a:cxn>
                <a:cxn ang="0">
                  <a:pos x="474" y="250"/>
                </a:cxn>
                <a:cxn ang="0">
                  <a:pos x="358" y="282"/>
                </a:cxn>
                <a:cxn ang="0">
                  <a:pos x="238" y="308"/>
                </a:cxn>
                <a:cxn ang="0">
                  <a:pos x="120" y="328"/>
                </a:cxn>
                <a:cxn ang="0">
                  <a:pos x="0" y="344"/>
                </a:cxn>
                <a:cxn ang="0">
                  <a:pos x="8" y="330"/>
                </a:cxn>
                <a:cxn ang="0">
                  <a:pos x="36" y="316"/>
                </a:cxn>
                <a:cxn ang="0">
                  <a:pos x="52" y="292"/>
                </a:cxn>
                <a:cxn ang="0">
                  <a:pos x="60" y="268"/>
                </a:cxn>
                <a:cxn ang="0">
                  <a:pos x="76" y="254"/>
                </a:cxn>
                <a:cxn ang="0">
                  <a:pos x="84" y="232"/>
                </a:cxn>
                <a:cxn ang="0">
                  <a:pos x="92" y="242"/>
                </a:cxn>
                <a:cxn ang="0">
                  <a:pos x="148" y="250"/>
                </a:cxn>
                <a:cxn ang="0">
                  <a:pos x="166" y="238"/>
                </a:cxn>
                <a:cxn ang="0">
                  <a:pos x="192" y="224"/>
                </a:cxn>
                <a:cxn ang="0">
                  <a:pos x="210" y="210"/>
                </a:cxn>
                <a:cxn ang="0">
                  <a:pos x="208" y="188"/>
                </a:cxn>
                <a:cxn ang="0">
                  <a:pos x="206" y="164"/>
                </a:cxn>
                <a:cxn ang="0">
                  <a:pos x="222" y="140"/>
                </a:cxn>
                <a:cxn ang="0">
                  <a:pos x="230" y="116"/>
                </a:cxn>
                <a:cxn ang="0">
                  <a:pos x="246" y="102"/>
                </a:cxn>
                <a:cxn ang="0">
                  <a:pos x="266" y="112"/>
                </a:cxn>
                <a:cxn ang="0">
                  <a:pos x="272" y="78"/>
                </a:cxn>
                <a:cxn ang="0">
                  <a:pos x="290" y="76"/>
                </a:cxn>
                <a:cxn ang="0">
                  <a:pos x="306" y="52"/>
                </a:cxn>
                <a:cxn ang="0">
                  <a:pos x="340" y="16"/>
                </a:cxn>
                <a:cxn ang="0">
                  <a:pos x="358" y="26"/>
                </a:cxn>
                <a:cxn ang="0">
                  <a:pos x="356" y="2"/>
                </a:cxn>
                <a:cxn ang="0">
                  <a:pos x="374" y="0"/>
                </a:cxn>
                <a:cxn ang="0">
                  <a:pos x="394" y="12"/>
                </a:cxn>
                <a:cxn ang="0">
                  <a:pos x="412" y="22"/>
                </a:cxn>
              </a:cxnLst>
              <a:rect l="0" t="0" r="r" b="b"/>
              <a:pathLst>
                <a:path w="564" h="344">
                  <a:moveTo>
                    <a:pt x="426" y="42"/>
                  </a:moveTo>
                  <a:lnTo>
                    <a:pt x="414" y="44"/>
                  </a:lnTo>
                  <a:lnTo>
                    <a:pt x="408" y="56"/>
                  </a:lnTo>
                  <a:lnTo>
                    <a:pt x="398" y="68"/>
                  </a:lnTo>
                  <a:lnTo>
                    <a:pt x="408" y="78"/>
                  </a:lnTo>
                  <a:lnTo>
                    <a:pt x="416" y="78"/>
                  </a:lnTo>
                  <a:lnTo>
                    <a:pt x="426" y="78"/>
                  </a:lnTo>
                  <a:lnTo>
                    <a:pt x="436" y="88"/>
                  </a:lnTo>
                  <a:lnTo>
                    <a:pt x="454" y="98"/>
                  </a:lnTo>
                  <a:lnTo>
                    <a:pt x="476" y="98"/>
                  </a:lnTo>
                  <a:lnTo>
                    <a:pt x="482" y="108"/>
                  </a:lnTo>
                  <a:lnTo>
                    <a:pt x="492" y="110"/>
                  </a:lnTo>
                  <a:lnTo>
                    <a:pt x="502" y="118"/>
                  </a:lnTo>
                  <a:lnTo>
                    <a:pt x="502" y="130"/>
                  </a:lnTo>
                  <a:lnTo>
                    <a:pt x="512" y="142"/>
                  </a:lnTo>
                  <a:lnTo>
                    <a:pt x="514" y="154"/>
                  </a:lnTo>
                  <a:lnTo>
                    <a:pt x="500" y="156"/>
                  </a:lnTo>
                  <a:lnTo>
                    <a:pt x="506" y="166"/>
                  </a:lnTo>
                  <a:lnTo>
                    <a:pt x="518" y="164"/>
                  </a:lnTo>
                  <a:lnTo>
                    <a:pt x="522" y="172"/>
                  </a:lnTo>
                  <a:lnTo>
                    <a:pt x="516" y="178"/>
                  </a:lnTo>
                  <a:lnTo>
                    <a:pt x="516" y="190"/>
                  </a:lnTo>
                  <a:lnTo>
                    <a:pt x="514" y="200"/>
                  </a:lnTo>
                  <a:lnTo>
                    <a:pt x="526" y="200"/>
                  </a:lnTo>
                  <a:lnTo>
                    <a:pt x="542" y="186"/>
                  </a:lnTo>
                  <a:lnTo>
                    <a:pt x="554" y="208"/>
                  </a:lnTo>
                  <a:lnTo>
                    <a:pt x="554" y="220"/>
                  </a:lnTo>
                  <a:lnTo>
                    <a:pt x="564" y="220"/>
                  </a:lnTo>
                  <a:lnTo>
                    <a:pt x="530" y="230"/>
                  </a:lnTo>
                  <a:lnTo>
                    <a:pt x="474" y="250"/>
                  </a:lnTo>
                  <a:lnTo>
                    <a:pt x="416" y="266"/>
                  </a:lnTo>
                  <a:lnTo>
                    <a:pt x="358" y="282"/>
                  </a:lnTo>
                  <a:lnTo>
                    <a:pt x="298" y="296"/>
                  </a:lnTo>
                  <a:lnTo>
                    <a:pt x="238" y="308"/>
                  </a:lnTo>
                  <a:lnTo>
                    <a:pt x="180" y="320"/>
                  </a:lnTo>
                  <a:lnTo>
                    <a:pt x="120" y="328"/>
                  </a:lnTo>
                  <a:lnTo>
                    <a:pt x="60" y="336"/>
                  </a:lnTo>
                  <a:lnTo>
                    <a:pt x="0" y="344"/>
                  </a:lnTo>
                  <a:lnTo>
                    <a:pt x="0" y="342"/>
                  </a:lnTo>
                  <a:lnTo>
                    <a:pt x="8" y="330"/>
                  </a:lnTo>
                  <a:lnTo>
                    <a:pt x="26" y="318"/>
                  </a:lnTo>
                  <a:lnTo>
                    <a:pt x="36" y="316"/>
                  </a:lnTo>
                  <a:lnTo>
                    <a:pt x="52" y="304"/>
                  </a:lnTo>
                  <a:lnTo>
                    <a:pt x="52" y="292"/>
                  </a:lnTo>
                  <a:lnTo>
                    <a:pt x="68" y="280"/>
                  </a:lnTo>
                  <a:lnTo>
                    <a:pt x="60" y="268"/>
                  </a:lnTo>
                  <a:lnTo>
                    <a:pt x="68" y="256"/>
                  </a:lnTo>
                  <a:lnTo>
                    <a:pt x="76" y="254"/>
                  </a:lnTo>
                  <a:lnTo>
                    <a:pt x="84" y="244"/>
                  </a:lnTo>
                  <a:lnTo>
                    <a:pt x="84" y="232"/>
                  </a:lnTo>
                  <a:lnTo>
                    <a:pt x="92" y="230"/>
                  </a:lnTo>
                  <a:lnTo>
                    <a:pt x="92" y="242"/>
                  </a:lnTo>
                  <a:lnTo>
                    <a:pt x="130" y="250"/>
                  </a:lnTo>
                  <a:lnTo>
                    <a:pt x="148" y="250"/>
                  </a:lnTo>
                  <a:lnTo>
                    <a:pt x="156" y="248"/>
                  </a:lnTo>
                  <a:lnTo>
                    <a:pt x="166" y="238"/>
                  </a:lnTo>
                  <a:lnTo>
                    <a:pt x="184" y="236"/>
                  </a:lnTo>
                  <a:lnTo>
                    <a:pt x="192" y="224"/>
                  </a:lnTo>
                  <a:lnTo>
                    <a:pt x="202" y="222"/>
                  </a:lnTo>
                  <a:lnTo>
                    <a:pt x="210" y="210"/>
                  </a:lnTo>
                  <a:lnTo>
                    <a:pt x="208" y="200"/>
                  </a:lnTo>
                  <a:lnTo>
                    <a:pt x="208" y="188"/>
                  </a:lnTo>
                  <a:lnTo>
                    <a:pt x="206" y="176"/>
                  </a:lnTo>
                  <a:lnTo>
                    <a:pt x="206" y="164"/>
                  </a:lnTo>
                  <a:lnTo>
                    <a:pt x="214" y="152"/>
                  </a:lnTo>
                  <a:lnTo>
                    <a:pt x="222" y="140"/>
                  </a:lnTo>
                  <a:lnTo>
                    <a:pt x="220" y="128"/>
                  </a:lnTo>
                  <a:lnTo>
                    <a:pt x="230" y="116"/>
                  </a:lnTo>
                  <a:lnTo>
                    <a:pt x="228" y="104"/>
                  </a:lnTo>
                  <a:lnTo>
                    <a:pt x="246" y="102"/>
                  </a:lnTo>
                  <a:lnTo>
                    <a:pt x="256" y="114"/>
                  </a:lnTo>
                  <a:lnTo>
                    <a:pt x="266" y="112"/>
                  </a:lnTo>
                  <a:lnTo>
                    <a:pt x="272" y="88"/>
                  </a:lnTo>
                  <a:lnTo>
                    <a:pt x="272" y="78"/>
                  </a:lnTo>
                  <a:lnTo>
                    <a:pt x="280" y="66"/>
                  </a:lnTo>
                  <a:lnTo>
                    <a:pt x="290" y="76"/>
                  </a:lnTo>
                  <a:lnTo>
                    <a:pt x="298" y="64"/>
                  </a:lnTo>
                  <a:lnTo>
                    <a:pt x="306" y="52"/>
                  </a:lnTo>
                  <a:lnTo>
                    <a:pt x="306" y="42"/>
                  </a:lnTo>
                  <a:lnTo>
                    <a:pt x="340" y="16"/>
                  </a:lnTo>
                  <a:lnTo>
                    <a:pt x="350" y="26"/>
                  </a:lnTo>
                  <a:lnTo>
                    <a:pt x="358" y="26"/>
                  </a:lnTo>
                  <a:lnTo>
                    <a:pt x="358" y="14"/>
                  </a:lnTo>
                  <a:lnTo>
                    <a:pt x="356" y="2"/>
                  </a:lnTo>
                  <a:lnTo>
                    <a:pt x="366" y="2"/>
                  </a:lnTo>
                  <a:lnTo>
                    <a:pt x="374" y="0"/>
                  </a:lnTo>
                  <a:lnTo>
                    <a:pt x="384" y="0"/>
                  </a:lnTo>
                  <a:lnTo>
                    <a:pt x="394" y="12"/>
                  </a:lnTo>
                  <a:lnTo>
                    <a:pt x="404" y="10"/>
                  </a:lnTo>
                  <a:lnTo>
                    <a:pt x="412" y="22"/>
                  </a:lnTo>
                  <a:lnTo>
                    <a:pt x="426" y="4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55A61F6E-BE8F-F6B3-C38F-3586D5C0F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255" y="3201311"/>
              <a:ext cx="663344" cy="539931"/>
            </a:xfrm>
            <a:custGeom>
              <a:avLst/>
              <a:gdLst/>
              <a:ahLst/>
              <a:cxnLst>
                <a:cxn ang="0">
                  <a:pos x="208" y="30"/>
                </a:cxn>
                <a:cxn ang="0">
                  <a:pos x="224" y="52"/>
                </a:cxn>
                <a:cxn ang="0">
                  <a:pos x="344" y="30"/>
                </a:cxn>
                <a:cxn ang="0">
                  <a:pos x="334" y="44"/>
                </a:cxn>
                <a:cxn ang="0">
                  <a:pos x="326" y="56"/>
                </a:cxn>
                <a:cxn ang="0">
                  <a:pos x="282" y="72"/>
                </a:cxn>
                <a:cxn ang="0">
                  <a:pos x="274" y="94"/>
                </a:cxn>
                <a:cxn ang="0">
                  <a:pos x="256" y="96"/>
                </a:cxn>
                <a:cxn ang="0">
                  <a:pos x="248" y="118"/>
                </a:cxn>
                <a:cxn ang="0">
                  <a:pos x="232" y="144"/>
                </a:cxn>
                <a:cxn ang="0">
                  <a:pos x="204" y="134"/>
                </a:cxn>
                <a:cxn ang="0">
                  <a:pos x="196" y="158"/>
                </a:cxn>
                <a:cxn ang="0">
                  <a:pos x="190" y="182"/>
                </a:cxn>
                <a:cxn ang="0">
                  <a:pos x="182" y="206"/>
                </a:cxn>
                <a:cxn ang="0">
                  <a:pos x="184" y="230"/>
                </a:cxn>
                <a:cxn ang="0">
                  <a:pos x="178" y="252"/>
                </a:cxn>
                <a:cxn ang="0">
                  <a:pos x="160" y="266"/>
                </a:cxn>
                <a:cxn ang="0">
                  <a:pos x="132" y="278"/>
                </a:cxn>
                <a:cxn ang="0">
                  <a:pos x="106" y="280"/>
                </a:cxn>
                <a:cxn ang="0">
                  <a:pos x="60" y="262"/>
                </a:cxn>
                <a:cxn ang="0">
                  <a:pos x="32" y="252"/>
                </a:cxn>
                <a:cxn ang="0">
                  <a:pos x="20" y="218"/>
                </a:cxn>
                <a:cxn ang="0">
                  <a:pos x="2" y="208"/>
                </a:cxn>
                <a:cxn ang="0">
                  <a:pos x="8" y="184"/>
                </a:cxn>
                <a:cxn ang="0">
                  <a:pos x="34" y="170"/>
                </a:cxn>
                <a:cxn ang="0">
                  <a:pos x="32" y="146"/>
                </a:cxn>
                <a:cxn ang="0">
                  <a:pos x="42" y="134"/>
                </a:cxn>
                <a:cxn ang="0">
                  <a:pos x="58" y="122"/>
                </a:cxn>
                <a:cxn ang="0">
                  <a:pos x="56" y="98"/>
                </a:cxn>
                <a:cxn ang="0">
                  <a:pos x="54" y="76"/>
                </a:cxn>
                <a:cxn ang="0">
                  <a:pos x="74" y="74"/>
                </a:cxn>
                <a:cxn ang="0">
                  <a:pos x="100" y="62"/>
                </a:cxn>
                <a:cxn ang="0">
                  <a:pos x="106" y="36"/>
                </a:cxn>
                <a:cxn ang="0">
                  <a:pos x="114" y="12"/>
                </a:cxn>
                <a:cxn ang="0">
                  <a:pos x="134" y="32"/>
                </a:cxn>
              </a:cxnLst>
              <a:rect l="0" t="0" r="r" b="b"/>
              <a:pathLst>
                <a:path w="344" h="280">
                  <a:moveTo>
                    <a:pt x="208" y="18"/>
                  </a:moveTo>
                  <a:lnTo>
                    <a:pt x="208" y="30"/>
                  </a:lnTo>
                  <a:lnTo>
                    <a:pt x="208" y="40"/>
                  </a:lnTo>
                  <a:lnTo>
                    <a:pt x="224" y="52"/>
                  </a:lnTo>
                  <a:lnTo>
                    <a:pt x="308" y="16"/>
                  </a:lnTo>
                  <a:lnTo>
                    <a:pt x="344" y="30"/>
                  </a:lnTo>
                  <a:lnTo>
                    <a:pt x="332" y="32"/>
                  </a:lnTo>
                  <a:lnTo>
                    <a:pt x="334" y="44"/>
                  </a:lnTo>
                  <a:lnTo>
                    <a:pt x="334" y="56"/>
                  </a:lnTo>
                  <a:lnTo>
                    <a:pt x="326" y="56"/>
                  </a:lnTo>
                  <a:lnTo>
                    <a:pt x="316" y="46"/>
                  </a:lnTo>
                  <a:lnTo>
                    <a:pt x="282" y="72"/>
                  </a:lnTo>
                  <a:lnTo>
                    <a:pt x="282" y="82"/>
                  </a:lnTo>
                  <a:lnTo>
                    <a:pt x="274" y="94"/>
                  </a:lnTo>
                  <a:lnTo>
                    <a:pt x="266" y="106"/>
                  </a:lnTo>
                  <a:lnTo>
                    <a:pt x="256" y="96"/>
                  </a:lnTo>
                  <a:lnTo>
                    <a:pt x="248" y="108"/>
                  </a:lnTo>
                  <a:lnTo>
                    <a:pt x="248" y="118"/>
                  </a:lnTo>
                  <a:lnTo>
                    <a:pt x="242" y="142"/>
                  </a:lnTo>
                  <a:lnTo>
                    <a:pt x="232" y="144"/>
                  </a:lnTo>
                  <a:lnTo>
                    <a:pt x="222" y="132"/>
                  </a:lnTo>
                  <a:lnTo>
                    <a:pt x="204" y="134"/>
                  </a:lnTo>
                  <a:lnTo>
                    <a:pt x="206" y="146"/>
                  </a:lnTo>
                  <a:lnTo>
                    <a:pt x="196" y="158"/>
                  </a:lnTo>
                  <a:lnTo>
                    <a:pt x="198" y="170"/>
                  </a:lnTo>
                  <a:lnTo>
                    <a:pt x="190" y="182"/>
                  </a:lnTo>
                  <a:lnTo>
                    <a:pt x="182" y="194"/>
                  </a:lnTo>
                  <a:lnTo>
                    <a:pt x="182" y="206"/>
                  </a:lnTo>
                  <a:lnTo>
                    <a:pt x="184" y="218"/>
                  </a:lnTo>
                  <a:lnTo>
                    <a:pt x="184" y="230"/>
                  </a:lnTo>
                  <a:lnTo>
                    <a:pt x="186" y="240"/>
                  </a:lnTo>
                  <a:lnTo>
                    <a:pt x="178" y="252"/>
                  </a:lnTo>
                  <a:lnTo>
                    <a:pt x="168" y="254"/>
                  </a:lnTo>
                  <a:lnTo>
                    <a:pt x="160" y="266"/>
                  </a:lnTo>
                  <a:lnTo>
                    <a:pt x="142" y="268"/>
                  </a:lnTo>
                  <a:lnTo>
                    <a:pt x="132" y="278"/>
                  </a:lnTo>
                  <a:lnTo>
                    <a:pt x="124" y="280"/>
                  </a:lnTo>
                  <a:lnTo>
                    <a:pt x="106" y="280"/>
                  </a:lnTo>
                  <a:lnTo>
                    <a:pt x="68" y="272"/>
                  </a:lnTo>
                  <a:lnTo>
                    <a:pt x="60" y="262"/>
                  </a:lnTo>
                  <a:lnTo>
                    <a:pt x="50" y="262"/>
                  </a:lnTo>
                  <a:lnTo>
                    <a:pt x="32" y="252"/>
                  </a:lnTo>
                  <a:lnTo>
                    <a:pt x="32" y="240"/>
                  </a:lnTo>
                  <a:lnTo>
                    <a:pt x="20" y="218"/>
                  </a:lnTo>
                  <a:lnTo>
                    <a:pt x="2" y="220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8" y="184"/>
                  </a:lnTo>
                  <a:lnTo>
                    <a:pt x="26" y="182"/>
                  </a:lnTo>
                  <a:lnTo>
                    <a:pt x="34" y="170"/>
                  </a:lnTo>
                  <a:lnTo>
                    <a:pt x="34" y="158"/>
                  </a:lnTo>
                  <a:lnTo>
                    <a:pt x="32" y="146"/>
                  </a:lnTo>
                  <a:lnTo>
                    <a:pt x="32" y="134"/>
                  </a:lnTo>
                  <a:lnTo>
                    <a:pt x="42" y="134"/>
                  </a:lnTo>
                  <a:lnTo>
                    <a:pt x="58" y="132"/>
                  </a:lnTo>
                  <a:lnTo>
                    <a:pt x="58" y="122"/>
                  </a:lnTo>
                  <a:lnTo>
                    <a:pt x="48" y="110"/>
                  </a:lnTo>
                  <a:lnTo>
                    <a:pt x="56" y="98"/>
                  </a:lnTo>
                  <a:lnTo>
                    <a:pt x="66" y="88"/>
                  </a:lnTo>
                  <a:lnTo>
                    <a:pt x="54" y="76"/>
                  </a:lnTo>
                  <a:lnTo>
                    <a:pt x="64" y="76"/>
                  </a:lnTo>
                  <a:lnTo>
                    <a:pt x="74" y="74"/>
                  </a:lnTo>
                  <a:lnTo>
                    <a:pt x="90" y="62"/>
                  </a:lnTo>
                  <a:lnTo>
                    <a:pt x="100" y="62"/>
                  </a:lnTo>
                  <a:lnTo>
                    <a:pt x="108" y="48"/>
                  </a:lnTo>
                  <a:lnTo>
                    <a:pt x="106" y="36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24" y="0"/>
                  </a:lnTo>
                  <a:lnTo>
                    <a:pt x="134" y="32"/>
                  </a:lnTo>
                  <a:lnTo>
                    <a:pt x="208" y="18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BDB3B433-B05A-56BC-CFF8-9A73806E2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2490" y="3128034"/>
              <a:ext cx="655631" cy="424232"/>
            </a:xfrm>
            <a:custGeom>
              <a:avLst/>
              <a:gdLst/>
              <a:ahLst/>
              <a:cxnLst>
                <a:cxn ang="0">
                  <a:pos x="194" y="112"/>
                </a:cxn>
                <a:cxn ang="0">
                  <a:pos x="190" y="98"/>
                </a:cxn>
                <a:cxn ang="0">
                  <a:pos x="178" y="96"/>
                </a:cxn>
                <a:cxn ang="0">
                  <a:pos x="174" y="80"/>
                </a:cxn>
                <a:cxn ang="0">
                  <a:pos x="162" y="80"/>
                </a:cxn>
                <a:cxn ang="0">
                  <a:pos x="154" y="70"/>
                </a:cxn>
                <a:cxn ang="0">
                  <a:pos x="130" y="70"/>
                </a:cxn>
                <a:cxn ang="0">
                  <a:pos x="98" y="52"/>
                </a:cxn>
                <a:cxn ang="0">
                  <a:pos x="20" y="90"/>
                </a:cxn>
                <a:cxn ang="0">
                  <a:pos x="2" y="82"/>
                </a:cxn>
                <a:cxn ang="0">
                  <a:pos x="0" y="58"/>
                </a:cxn>
                <a:cxn ang="0">
                  <a:pos x="248" y="0"/>
                </a:cxn>
                <a:cxn ang="0">
                  <a:pos x="300" y="118"/>
                </a:cxn>
                <a:cxn ang="0">
                  <a:pos x="338" y="100"/>
                </a:cxn>
                <a:cxn ang="0">
                  <a:pos x="338" y="102"/>
                </a:cxn>
                <a:cxn ang="0">
                  <a:pos x="338" y="112"/>
                </a:cxn>
                <a:cxn ang="0">
                  <a:pos x="340" y="134"/>
                </a:cxn>
                <a:cxn ang="0">
                  <a:pos x="332" y="148"/>
                </a:cxn>
                <a:cxn ang="0">
                  <a:pos x="324" y="160"/>
                </a:cxn>
                <a:cxn ang="0">
                  <a:pos x="326" y="172"/>
                </a:cxn>
                <a:cxn ang="0">
                  <a:pos x="318" y="184"/>
                </a:cxn>
                <a:cxn ang="0">
                  <a:pos x="312" y="196"/>
                </a:cxn>
                <a:cxn ang="0">
                  <a:pos x="310" y="220"/>
                </a:cxn>
                <a:cxn ang="0">
                  <a:pos x="300" y="220"/>
                </a:cxn>
                <a:cxn ang="0">
                  <a:pos x="294" y="210"/>
                </a:cxn>
                <a:cxn ang="0">
                  <a:pos x="298" y="194"/>
                </a:cxn>
                <a:cxn ang="0">
                  <a:pos x="308" y="184"/>
                </a:cxn>
                <a:cxn ang="0">
                  <a:pos x="308" y="172"/>
                </a:cxn>
                <a:cxn ang="0">
                  <a:pos x="316" y="160"/>
                </a:cxn>
                <a:cxn ang="0">
                  <a:pos x="306" y="160"/>
                </a:cxn>
                <a:cxn ang="0">
                  <a:pos x="296" y="162"/>
                </a:cxn>
                <a:cxn ang="0">
                  <a:pos x="296" y="150"/>
                </a:cxn>
                <a:cxn ang="0">
                  <a:pos x="294" y="138"/>
                </a:cxn>
                <a:cxn ang="0">
                  <a:pos x="286" y="130"/>
                </a:cxn>
                <a:cxn ang="0">
                  <a:pos x="278" y="140"/>
                </a:cxn>
                <a:cxn ang="0">
                  <a:pos x="268" y="140"/>
                </a:cxn>
                <a:cxn ang="0">
                  <a:pos x="258" y="130"/>
                </a:cxn>
                <a:cxn ang="0">
                  <a:pos x="248" y="118"/>
                </a:cxn>
                <a:cxn ang="0">
                  <a:pos x="248" y="108"/>
                </a:cxn>
                <a:cxn ang="0">
                  <a:pos x="256" y="106"/>
                </a:cxn>
                <a:cxn ang="0">
                  <a:pos x="264" y="98"/>
                </a:cxn>
                <a:cxn ang="0">
                  <a:pos x="256" y="96"/>
                </a:cxn>
                <a:cxn ang="0">
                  <a:pos x="250" y="94"/>
                </a:cxn>
                <a:cxn ang="0">
                  <a:pos x="246" y="84"/>
                </a:cxn>
                <a:cxn ang="0">
                  <a:pos x="240" y="72"/>
                </a:cxn>
                <a:cxn ang="0">
                  <a:pos x="244" y="62"/>
                </a:cxn>
                <a:cxn ang="0">
                  <a:pos x="246" y="50"/>
                </a:cxn>
                <a:cxn ang="0">
                  <a:pos x="242" y="38"/>
                </a:cxn>
                <a:cxn ang="0">
                  <a:pos x="234" y="46"/>
                </a:cxn>
                <a:cxn ang="0">
                  <a:pos x="226" y="50"/>
                </a:cxn>
                <a:cxn ang="0">
                  <a:pos x="226" y="62"/>
                </a:cxn>
                <a:cxn ang="0">
                  <a:pos x="224" y="64"/>
                </a:cxn>
                <a:cxn ang="0">
                  <a:pos x="218" y="76"/>
                </a:cxn>
                <a:cxn ang="0">
                  <a:pos x="218" y="86"/>
                </a:cxn>
                <a:cxn ang="0">
                  <a:pos x="206" y="96"/>
                </a:cxn>
                <a:cxn ang="0">
                  <a:pos x="202" y="102"/>
                </a:cxn>
                <a:cxn ang="0">
                  <a:pos x="198" y="108"/>
                </a:cxn>
                <a:cxn ang="0">
                  <a:pos x="194" y="112"/>
                </a:cxn>
              </a:cxnLst>
              <a:rect l="0" t="0" r="r" b="b"/>
              <a:pathLst>
                <a:path w="340" h="220">
                  <a:moveTo>
                    <a:pt x="194" y="112"/>
                  </a:moveTo>
                  <a:lnTo>
                    <a:pt x="190" y="98"/>
                  </a:lnTo>
                  <a:lnTo>
                    <a:pt x="178" y="96"/>
                  </a:lnTo>
                  <a:lnTo>
                    <a:pt x="174" y="80"/>
                  </a:lnTo>
                  <a:lnTo>
                    <a:pt x="162" y="80"/>
                  </a:lnTo>
                  <a:lnTo>
                    <a:pt x="154" y="70"/>
                  </a:lnTo>
                  <a:lnTo>
                    <a:pt x="130" y="70"/>
                  </a:lnTo>
                  <a:lnTo>
                    <a:pt x="98" y="52"/>
                  </a:lnTo>
                  <a:lnTo>
                    <a:pt x="20" y="90"/>
                  </a:lnTo>
                  <a:lnTo>
                    <a:pt x="2" y="82"/>
                  </a:lnTo>
                  <a:lnTo>
                    <a:pt x="0" y="58"/>
                  </a:lnTo>
                  <a:lnTo>
                    <a:pt x="248" y="0"/>
                  </a:lnTo>
                  <a:lnTo>
                    <a:pt x="300" y="118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12"/>
                  </a:lnTo>
                  <a:lnTo>
                    <a:pt x="340" y="134"/>
                  </a:lnTo>
                  <a:lnTo>
                    <a:pt x="332" y="148"/>
                  </a:lnTo>
                  <a:lnTo>
                    <a:pt x="324" y="160"/>
                  </a:lnTo>
                  <a:lnTo>
                    <a:pt x="326" y="172"/>
                  </a:lnTo>
                  <a:lnTo>
                    <a:pt x="318" y="184"/>
                  </a:lnTo>
                  <a:lnTo>
                    <a:pt x="312" y="196"/>
                  </a:lnTo>
                  <a:lnTo>
                    <a:pt x="310" y="220"/>
                  </a:lnTo>
                  <a:lnTo>
                    <a:pt x="300" y="220"/>
                  </a:lnTo>
                  <a:lnTo>
                    <a:pt x="294" y="210"/>
                  </a:lnTo>
                  <a:lnTo>
                    <a:pt x="298" y="194"/>
                  </a:lnTo>
                  <a:lnTo>
                    <a:pt x="308" y="184"/>
                  </a:lnTo>
                  <a:lnTo>
                    <a:pt x="308" y="172"/>
                  </a:lnTo>
                  <a:lnTo>
                    <a:pt x="316" y="160"/>
                  </a:lnTo>
                  <a:lnTo>
                    <a:pt x="306" y="160"/>
                  </a:lnTo>
                  <a:lnTo>
                    <a:pt x="296" y="162"/>
                  </a:lnTo>
                  <a:lnTo>
                    <a:pt x="296" y="150"/>
                  </a:lnTo>
                  <a:lnTo>
                    <a:pt x="294" y="138"/>
                  </a:lnTo>
                  <a:lnTo>
                    <a:pt x="286" y="130"/>
                  </a:lnTo>
                  <a:lnTo>
                    <a:pt x="278" y="140"/>
                  </a:lnTo>
                  <a:lnTo>
                    <a:pt x="268" y="140"/>
                  </a:lnTo>
                  <a:lnTo>
                    <a:pt x="258" y="130"/>
                  </a:lnTo>
                  <a:lnTo>
                    <a:pt x="248" y="118"/>
                  </a:lnTo>
                  <a:lnTo>
                    <a:pt x="248" y="108"/>
                  </a:lnTo>
                  <a:lnTo>
                    <a:pt x="256" y="106"/>
                  </a:lnTo>
                  <a:lnTo>
                    <a:pt x="264" y="98"/>
                  </a:lnTo>
                  <a:lnTo>
                    <a:pt x="256" y="96"/>
                  </a:lnTo>
                  <a:lnTo>
                    <a:pt x="250" y="94"/>
                  </a:lnTo>
                  <a:lnTo>
                    <a:pt x="246" y="84"/>
                  </a:lnTo>
                  <a:lnTo>
                    <a:pt x="240" y="72"/>
                  </a:lnTo>
                  <a:lnTo>
                    <a:pt x="244" y="62"/>
                  </a:lnTo>
                  <a:lnTo>
                    <a:pt x="246" y="50"/>
                  </a:lnTo>
                  <a:lnTo>
                    <a:pt x="242" y="38"/>
                  </a:lnTo>
                  <a:lnTo>
                    <a:pt x="234" y="46"/>
                  </a:lnTo>
                  <a:lnTo>
                    <a:pt x="226" y="50"/>
                  </a:lnTo>
                  <a:lnTo>
                    <a:pt x="226" y="62"/>
                  </a:lnTo>
                  <a:lnTo>
                    <a:pt x="224" y="64"/>
                  </a:lnTo>
                  <a:lnTo>
                    <a:pt x="218" y="76"/>
                  </a:lnTo>
                  <a:lnTo>
                    <a:pt x="218" y="86"/>
                  </a:lnTo>
                  <a:lnTo>
                    <a:pt x="206" y="96"/>
                  </a:lnTo>
                  <a:lnTo>
                    <a:pt x="202" y="102"/>
                  </a:lnTo>
                  <a:lnTo>
                    <a:pt x="198" y="108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0AB144C-9F5A-198A-BB14-004966A36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4129" y="3683392"/>
              <a:ext cx="1218702" cy="605494"/>
            </a:xfrm>
            <a:custGeom>
              <a:avLst/>
              <a:gdLst/>
              <a:ahLst/>
              <a:cxnLst>
                <a:cxn ang="0">
                  <a:pos x="282" y="88"/>
                </a:cxn>
                <a:cxn ang="0">
                  <a:pos x="402" y="62"/>
                </a:cxn>
                <a:cxn ang="0">
                  <a:pos x="518" y="30"/>
                </a:cxn>
                <a:cxn ang="0">
                  <a:pos x="608" y="0"/>
                </a:cxn>
                <a:cxn ang="0">
                  <a:pos x="608" y="12"/>
                </a:cxn>
                <a:cxn ang="0">
                  <a:pos x="628" y="32"/>
                </a:cxn>
                <a:cxn ang="0">
                  <a:pos x="610" y="22"/>
                </a:cxn>
                <a:cxn ang="0">
                  <a:pos x="602" y="34"/>
                </a:cxn>
                <a:cxn ang="0">
                  <a:pos x="582" y="36"/>
                </a:cxn>
                <a:cxn ang="0">
                  <a:pos x="574" y="48"/>
                </a:cxn>
                <a:cxn ang="0">
                  <a:pos x="556" y="50"/>
                </a:cxn>
                <a:cxn ang="0">
                  <a:pos x="548" y="50"/>
                </a:cxn>
                <a:cxn ang="0">
                  <a:pos x="558" y="62"/>
                </a:cxn>
                <a:cxn ang="0">
                  <a:pos x="576" y="72"/>
                </a:cxn>
                <a:cxn ang="0">
                  <a:pos x="604" y="58"/>
                </a:cxn>
                <a:cxn ang="0">
                  <a:pos x="612" y="68"/>
                </a:cxn>
                <a:cxn ang="0">
                  <a:pos x="612" y="68"/>
                </a:cxn>
                <a:cxn ang="0">
                  <a:pos x="630" y="56"/>
                </a:cxn>
                <a:cxn ang="0">
                  <a:pos x="632" y="80"/>
                </a:cxn>
                <a:cxn ang="0">
                  <a:pos x="624" y="104"/>
                </a:cxn>
                <a:cxn ang="0">
                  <a:pos x="608" y="116"/>
                </a:cxn>
                <a:cxn ang="0">
                  <a:pos x="588" y="106"/>
                </a:cxn>
                <a:cxn ang="0">
                  <a:pos x="570" y="118"/>
                </a:cxn>
                <a:cxn ang="0">
                  <a:pos x="588" y="118"/>
                </a:cxn>
                <a:cxn ang="0">
                  <a:pos x="590" y="140"/>
                </a:cxn>
                <a:cxn ang="0">
                  <a:pos x="610" y="150"/>
                </a:cxn>
                <a:cxn ang="0">
                  <a:pos x="618" y="150"/>
                </a:cxn>
                <a:cxn ang="0">
                  <a:pos x="612" y="174"/>
                </a:cxn>
                <a:cxn ang="0">
                  <a:pos x="604" y="186"/>
                </a:cxn>
                <a:cxn ang="0">
                  <a:pos x="586" y="200"/>
                </a:cxn>
                <a:cxn ang="0">
                  <a:pos x="568" y="200"/>
                </a:cxn>
                <a:cxn ang="0">
                  <a:pos x="542" y="214"/>
                </a:cxn>
                <a:cxn ang="0">
                  <a:pos x="524" y="226"/>
                </a:cxn>
                <a:cxn ang="0">
                  <a:pos x="518" y="262"/>
                </a:cxn>
                <a:cxn ang="0">
                  <a:pos x="500" y="276"/>
                </a:cxn>
                <a:cxn ang="0">
                  <a:pos x="474" y="290"/>
                </a:cxn>
                <a:cxn ang="0">
                  <a:pos x="458" y="302"/>
                </a:cxn>
                <a:cxn ang="0">
                  <a:pos x="466" y="314"/>
                </a:cxn>
                <a:cxn ang="0">
                  <a:pos x="380" y="248"/>
                </a:cxn>
                <a:cxn ang="0">
                  <a:pos x="352" y="232"/>
                </a:cxn>
                <a:cxn ang="0">
                  <a:pos x="298" y="244"/>
                </a:cxn>
                <a:cxn ang="0">
                  <a:pos x="272" y="246"/>
                </a:cxn>
                <a:cxn ang="0">
                  <a:pos x="262" y="224"/>
                </a:cxn>
                <a:cxn ang="0">
                  <a:pos x="214" y="216"/>
                </a:cxn>
                <a:cxn ang="0">
                  <a:pos x="162" y="230"/>
                </a:cxn>
                <a:cxn ang="0">
                  <a:pos x="110" y="258"/>
                </a:cxn>
                <a:cxn ang="0">
                  <a:pos x="84" y="270"/>
                </a:cxn>
                <a:cxn ang="0">
                  <a:pos x="2" y="288"/>
                </a:cxn>
                <a:cxn ang="0">
                  <a:pos x="2" y="266"/>
                </a:cxn>
                <a:cxn ang="0">
                  <a:pos x="8" y="254"/>
                </a:cxn>
                <a:cxn ang="0">
                  <a:pos x="8" y="242"/>
                </a:cxn>
                <a:cxn ang="0">
                  <a:pos x="52" y="216"/>
                </a:cxn>
                <a:cxn ang="0">
                  <a:pos x="70" y="202"/>
                </a:cxn>
                <a:cxn ang="0">
                  <a:pos x="78" y="190"/>
                </a:cxn>
                <a:cxn ang="0">
                  <a:pos x="94" y="178"/>
                </a:cxn>
                <a:cxn ang="0">
                  <a:pos x="120" y="164"/>
                </a:cxn>
                <a:cxn ang="0">
                  <a:pos x="138" y="150"/>
                </a:cxn>
                <a:cxn ang="0">
                  <a:pos x="156" y="148"/>
                </a:cxn>
                <a:cxn ang="0">
                  <a:pos x="164" y="126"/>
                </a:cxn>
                <a:cxn ang="0">
                  <a:pos x="170" y="106"/>
                </a:cxn>
              </a:cxnLst>
              <a:rect l="0" t="0" r="r" b="b"/>
              <a:pathLst>
                <a:path w="632" h="314">
                  <a:moveTo>
                    <a:pt x="224" y="100"/>
                  </a:moveTo>
                  <a:lnTo>
                    <a:pt x="282" y="88"/>
                  </a:lnTo>
                  <a:lnTo>
                    <a:pt x="342" y="76"/>
                  </a:lnTo>
                  <a:lnTo>
                    <a:pt x="402" y="62"/>
                  </a:lnTo>
                  <a:lnTo>
                    <a:pt x="460" y="46"/>
                  </a:lnTo>
                  <a:lnTo>
                    <a:pt x="518" y="30"/>
                  </a:lnTo>
                  <a:lnTo>
                    <a:pt x="574" y="1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12"/>
                  </a:lnTo>
                  <a:lnTo>
                    <a:pt x="618" y="22"/>
                  </a:lnTo>
                  <a:lnTo>
                    <a:pt x="628" y="32"/>
                  </a:lnTo>
                  <a:lnTo>
                    <a:pt x="618" y="34"/>
                  </a:lnTo>
                  <a:lnTo>
                    <a:pt x="610" y="22"/>
                  </a:lnTo>
                  <a:lnTo>
                    <a:pt x="600" y="24"/>
                  </a:lnTo>
                  <a:lnTo>
                    <a:pt x="602" y="34"/>
                  </a:lnTo>
                  <a:lnTo>
                    <a:pt x="592" y="36"/>
                  </a:lnTo>
                  <a:lnTo>
                    <a:pt x="582" y="36"/>
                  </a:lnTo>
                  <a:lnTo>
                    <a:pt x="584" y="48"/>
                  </a:lnTo>
                  <a:lnTo>
                    <a:pt x="574" y="48"/>
                  </a:lnTo>
                  <a:lnTo>
                    <a:pt x="566" y="50"/>
                  </a:lnTo>
                  <a:lnTo>
                    <a:pt x="556" y="50"/>
                  </a:lnTo>
                  <a:lnTo>
                    <a:pt x="546" y="38"/>
                  </a:lnTo>
                  <a:lnTo>
                    <a:pt x="548" y="50"/>
                  </a:lnTo>
                  <a:lnTo>
                    <a:pt x="548" y="62"/>
                  </a:lnTo>
                  <a:lnTo>
                    <a:pt x="558" y="62"/>
                  </a:lnTo>
                  <a:lnTo>
                    <a:pt x="566" y="60"/>
                  </a:lnTo>
                  <a:lnTo>
                    <a:pt x="576" y="72"/>
                  </a:lnTo>
                  <a:lnTo>
                    <a:pt x="584" y="60"/>
                  </a:lnTo>
                  <a:lnTo>
                    <a:pt x="604" y="58"/>
                  </a:lnTo>
                  <a:lnTo>
                    <a:pt x="612" y="58"/>
                  </a:lnTo>
                  <a:lnTo>
                    <a:pt x="612" y="68"/>
                  </a:lnTo>
                  <a:lnTo>
                    <a:pt x="614" y="80"/>
                  </a:lnTo>
                  <a:lnTo>
                    <a:pt x="612" y="68"/>
                  </a:lnTo>
                  <a:lnTo>
                    <a:pt x="620" y="56"/>
                  </a:lnTo>
                  <a:lnTo>
                    <a:pt x="630" y="56"/>
                  </a:lnTo>
                  <a:lnTo>
                    <a:pt x="630" y="68"/>
                  </a:lnTo>
                  <a:lnTo>
                    <a:pt x="632" y="80"/>
                  </a:lnTo>
                  <a:lnTo>
                    <a:pt x="624" y="92"/>
                  </a:lnTo>
                  <a:lnTo>
                    <a:pt x="624" y="104"/>
                  </a:lnTo>
                  <a:lnTo>
                    <a:pt x="616" y="116"/>
                  </a:lnTo>
                  <a:lnTo>
                    <a:pt x="608" y="116"/>
                  </a:lnTo>
                  <a:lnTo>
                    <a:pt x="598" y="116"/>
                  </a:lnTo>
                  <a:lnTo>
                    <a:pt x="588" y="106"/>
                  </a:lnTo>
                  <a:lnTo>
                    <a:pt x="578" y="106"/>
                  </a:lnTo>
                  <a:lnTo>
                    <a:pt x="570" y="118"/>
                  </a:lnTo>
                  <a:lnTo>
                    <a:pt x="580" y="118"/>
                  </a:lnTo>
                  <a:lnTo>
                    <a:pt x="588" y="118"/>
                  </a:lnTo>
                  <a:lnTo>
                    <a:pt x="580" y="130"/>
                  </a:lnTo>
                  <a:lnTo>
                    <a:pt x="590" y="140"/>
                  </a:lnTo>
                  <a:lnTo>
                    <a:pt x="600" y="140"/>
                  </a:lnTo>
                  <a:lnTo>
                    <a:pt x="610" y="150"/>
                  </a:lnTo>
                  <a:lnTo>
                    <a:pt x="628" y="150"/>
                  </a:lnTo>
                  <a:lnTo>
                    <a:pt x="618" y="150"/>
                  </a:lnTo>
                  <a:lnTo>
                    <a:pt x="620" y="162"/>
                  </a:lnTo>
                  <a:lnTo>
                    <a:pt x="612" y="174"/>
                  </a:lnTo>
                  <a:lnTo>
                    <a:pt x="612" y="186"/>
                  </a:lnTo>
                  <a:lnTo>
                    <a:pt x="604" y="186"/>
                  </a:lnTo>
                  <a:lnTo>
                    <a:pt x="594" y="188"/>
                  </a:lnTo>
                  <a:lnTo>
                    <a:pt x="586" y="200"/>
                  </a:lnTo>
                  <a:lnTo>
                    <a:pt x="576" y="200"/>
                  </a:lnTo>
                  <a:lnTo>
                    <a:pt x="568" y="200"/>
                  </a:lnTo>
                  <a:lnTo>
                    <a:pt x="550" y="202"/>
                  </a:lnTo>
                  <a:lnTo>
                    <a:pt x="542" y="214"/>
                  </a:lnTo>
                  <a:lnTo>
                    <a:pt x="534" y="216"/>
                  </a:lnTo>
                  <a:lnTo>
                    <a:pt x="524" y="226"/>
                  </a:lnTo>
                  <a:lnTo>
                    <a:pt x="516" y="238"/>
                  </a:lnTo>
                  <a:lnTo>
                    <a:pt x="518" y="262"/>
                  </a:lnTo>
                  <a:lnTo>
                    <a:pt x="510" y="276"/>
                  </a:lnTo>
                  <a:lnTo>
                    <a:pt x="500" y="276"/>
                  </a:lnTo>
                  <a:lnTo>
                    <a:pt x="492" y="276"/>
                  </a:lnTo>
                  <a:lnTo>
                    <a:pt x="474" y="290"/>
                  </a:lnTo>
                  <a:lnTo>
                    <a:pt x="466" y="290"/>
                  </a:lnTo>
                  <a:lnTo>
                    <a:pt x="458" y="302"/>
                  </a:lnTo>
                  <a:lnTo>
                    <a:pt x="466" y="302"/>
                  </a:lnTo>
                  <a:lnTo>
                    <a:pt x="466" y="314"/>
                  </a:lnTo>
                  <a:lnTo>
                    <a:pt x="458" y="302"/>
                  </a:lnTo>
                  <a:lnTo>
                    <a:pt x="380" y="248"/>
                  </a:lnTo>
                  <a:lnTo>
                    <a:pt x="360" y="240"/>
                  </a:lnTo>
                  <a:lnTo>
                    <a:pt x="352" y="232"/>
                  </a:lnTo>
                  <a:lnTo>
                    <a:pt x="318" y="242"/>
                  </a:lnTo>
                  <a:lnTo>
                    <a:pt x="298" y="244"/>
                  </a:lnTo>
                  <a:lnTo>
                    <a:pt x="282" y="244"/>
                  </a:lnTo>
                  <a:lnTo>
                    <a:pt x="272" y="246"/>
                  </a:lnTo>
                  <a:lnTo>
                    <a:pt x="262" y="234"/>
                  </a:lnTo>
                  <a:lnTo>
                    <a:pt x="262" y="224"/>
                  </a:lnTo>
                  <a:lnTo>
                    <a:pt x="234" y="214"/>
                  </a:lnTo>
                  <a:lnTo>
                    <a:pt x="214" y="216"/>
                  </a:lnTo>
                  <a:lnTo>
                    <a:pt x="190" y="228"/>
                  </a:lnTo>
                  <a:lnTo>
                    <a:pt x="162" y="230"/>
                  </a:lnTo>
                  <a:lnTo>
                    <a:pt x="136" y="244"/>
                  </a:lnTo>
                  <a:lnTo>
                    <a:pt x="110" y="258"/>
                  </a:lnTo>
                  <a:lnTo>
                    <a:pt x="92" y="270"/>
                  </a:lnTo>
                  <a:lnTo>
                    <a:pt x="84" y="270"/>
                  </a:lnTo>
                  <a:lnTo>
                    <a:pt x="2" y="276"/>
                  </a:lnTo>
                  <a:lnTo>
                    <a:pt x="2" y="288"/>
                  </a:lnTo>
                  <a:lnTo>
                    <a:pt x="2" y="276"/>
                  </a:lnTo>
                  <a:lnTo>
                    <a:pt x="2" y="266"/>
                  </a:lnTo>
                  <a:lnTo>
                    <a:pt x="0" y="254"/>
                  </a:lnTo>
                  <a:lnTo>
                    <a:pt x="8" y="254"/>
                  </a:lnTo>
                  <a:lnTo>
                    <a:pt x="18" y="252"/>
                  </a:lnTo>
                  <a:lnTo>
                    <a:pt x="8" y="242"/>
                  </a:lnTo>
                  <a:lnTo>
                    <a:pt x="34" y="228"/>
                  </a:lnTo>
                  <a:lnTo>
                    <a:pt x="52" y="216"/>
                  </a:lnTo>
                  <a:lnTo>
                    <a:pt x="60" y="216"/>
                  </a:lnTo>
                  <a:lnTo>
                    <a:pt x="70" y="202"/>
                  </a:lnTo>
                  <a:lnTo>
                    <a:pt x="68" y="190"/>
                  </a:lnTo>
                  <a:lnTo>
                    <a:pt x="78" y="190"/>
                  </a:lnTo>
                  <a:lnTo>
                    <a:pt x="86" y="178"/>
                  </a:lnTo>
                  <a:lnTo>
                    <a:pt x="94" y="178"/>
                  </a:lnTo>
                  <a:lnTo>
                    <a:pt x="112" y="164"/>
                  </a:lnTo>
                  <a:lnTo>
                    <a:pt x="120" y="164"/>
                  </a:lnTo>
                  <a:lnTo>
                    <a:pt x="128" y="150"/>
                  </a:lnTo>
                  <a:lnTo>
                    <a:pt x="138" y="150"/>
                  </a:lnTo>
                  <a:lnTo>
                    <a:pt x="146" y="150"/>
                  </a:lnTo>
                  <a:lnTo>
                    <a:pt x="156" y="148"/>
                  </a:lnTo>
                  <a:lnTo>
                    <a:pt x="156" y="138"/>
                  </a:lnTo>
                  <a:lnTo>
                    <a:pt x="164" y="126"/>
                  </a:lnTo>
                  <a:lnTo>
                    <a:pt x="170" y="114"/>
                  </a:lnTo>
                  <a:lnTo>
                    <a:pt x="170" y="106"/>
                  </a:lnTo>
                  <a:lnTo>
                    <a:pt x="224" y="100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AD437CAF-CF27-55C6-8205-5C6C8D1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382" y="3887795"/>
              <a:ext cx="1195562" cy="462798"/>
            </a:xfrm>
            <a:custGeom>
              <a:avLst/>
              <a:gdLst/>
              <a:ahLst/>
              <a:cxnLst>
                <a:cxn ang="0">
                  <a:pos x="452" y="182"/>
                </a:cxn>
                <a:cxn ang="0">
                  <a:pos x="452" y="160"/>
                </a:cxn>
                <a:cxn ang="0">
                  <a:pos x="458" y="148"/>
                </a:cxn>
                <a:cxn ang="0">
                  <a:pos x="458" y="136"/>
                </a:cxn>
                <a:cxn ang="0">
                  <a:pos x="502" y="110"/>
                </a:cxn>
                <a:cxn ang="0">
                  <a:pos x="520" y="96"/>
                </a:cxn>
                <a:cxn ang="0">
                  <a:pos x="528" y="84"/>
                </a:cxn>
                <a:cxn ang="0">
                  <a:pos x="544" y="72"/>
                </a:cxn>
                <a:cxn ang="0">
                  <a:pos x="570" y="58"/>
                </a:cxn>
                <a:cxn ang="0">
                  <a:pos x="588" y="44"/>
                </a:cxn>
                <a:cxn ang="0">
                  <a:pos x="606" y="42"/>
                </a:cxn>
                <a:cxn ang="0">
                  <a:pos x="614" y="20"/>
                </a:cxn>
                <a:cxn ang="0">
                  <a:pos x="618" y="0"/>
                </a:cxn>
                <a:cxn ang="0">
                  <a:pos x="496" y="18"/>
                </a:cxn>
                <a:cxn ang="0">
                  <a:pos x="360" y="42"/>
                </a:cxn>
                <a:cxn ang="0">
                  <a:pos x="164" y="64"/>
                </a:cxn>
                <a:cxn ang="0">
                  <a:pos x="144" y="76"/>
                </a:cxn>
                <a:cxn ang="0">
                  <a:pos x="38" y="84"/>
                </a:cxn>
                <a:cxn ang="0">
                  <a:pos x="40" y="108"/>
                </a:cxn>
                <a:cxn ang="0">
                  <a:pos x="20" y="110"/>
                </a:cxn>
                <a:cxn ang="0">
                  <a:pos x="40" y="120"/>
                </a:cxn>
                <a:cxn ang="0">
                  <a:pos x="24" y="138"/>
                </a:cxn>
                <a:cxn ang="0">
                  <a:pos x="32" y="144"/>
                </a:cxn>
                <a:cxn ang="0">
                  <a:pos x="26" y="168"/>
                </a:cxn>
                <a:cxn ang="0">
                  <a:pos x="18" y="180"/>
                </a:cxn>
                <a:cxn ang="0">
                  <a:pos x="8" y="192"/>
                </a:cxn>
                <a:cxn ang="0">
                  <a:pos x="0" y="204"/>
                </a:cxn>
                <a:cxn ang="0">
                  <a:pos x="10" y="216"/>
                </a:cxn>
                <a:cxn ang="0">
                  <a:pos x="4" y="240"/>
                </a:cxn>
                <a:cxn ang="0">
                  <a:pos x="64" y="236"/>
                </a:cxn>
                <a:cxn ang="0">
                  <a:pos x="188" y="226"/>
                </a:cxn>
                <a:cxn ang="0">
                  <a:pos x="312" y="210"/>
                </a:cxn>
                <a:cxn ang="0">
                  <a:pos x="354" y="190"/>
                </a:cxn>
              </a:cxnLst>
              <a:rect l="0" t="0" r="r" b="b"/>
              <a:pathLst>
                <a:path w="620" h="240">
                  <a:moveTo>
                    <a:pt x="354" y="190"/>
                  </a:moveTo>
                  <a:lnTo>
                    <a:pt x="452" y="182"/>
                  </a:lnTo>
                  <a:lnTo>
                    <a:pt x="452" y="170"/>
                  </a:lnTo>
                  <a:lnTo>
                    <a:pt x="452" y="160"/>
                  </a:lnTo>
                  <a:lnTo>
                    <a:pt x="450" y="148"/>
                  </a:lnTo>
                  <a:lnTo>
                    <a:pt x="458" y="148"/>
                  </a:lnTo>
                  <a:lnTo>
                    <a:pt x="468" y="146"/>
                  </a:lnTo>
                  <a:lnTo>
                    <a:pt x="458" y="136"/>
                  </a:lnTo>
                  <a:lnTo>
                    <a:pt x="484" y="122"/>
                  </a:lnTo>
                  <a:lnTo>
                    <a:pt x="502" y="110"/>
                  </a:lnTo>
                  <a:lnTo>
                    <a:pt x="510" y="110"/>
                  </a:lnTo>
                  <a:lnTo>
                    <a:pt x="520" y="96"/>
                  </a:lnTo>
                  <a:lnTo>
                    <a:pt x="518" y="84"/>
                  </a:lnTo>
                  <a:lnTo>
                    <a:pt x="528" y="8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62" y="58"/>
                  </a:lnTo>
                  <a:lnTo>
                    <a:pt x="570" y="58"/>
                  </a:lnTo>
                  <a:lnTo>
                    <a:pt x="578" y="44"/>
                  </a:lnTo>
                  <a:lnTo>
                    <a:pt x="588" y="44"/>
                  </a:lnTo>
                  <a:lnTo>
                    <a:pt x="596" y="44"/>
                  </a:lnTo>
                  <a:lnTo>
                    <a:pt x="606" y="42"/>
                  </a:lnTo>
                  <a:lnTo>
                    <a:pt x="606" y="32"/>
                  </a:lnTo>
                  <a:lnTo>
                    <a:pt x="614" y="20"/>
                  </a:lnTo>
                  <a:lnTo>
                    <a:pt x="620" y="8"/>
                  </a:lnTo>
                  <a:lnTo>
                    <a:pt x="618" y="0"/>
                  </a:lnTo>
                  <a:lnTo>
                    <a:pt x="496" y="18"/>
                  </a:lnTo>
                  <a:lnTo>
                    <a:pt x="496" y="18"/>
                  </a:lnTo>
                  <a:lnTo>
                    <a:pt x="434" y="30"/>
                  </a:lnTo>
                  <a:lnTo>
                    <a:pt x="360" y="42"/>
                  </a:lnTo>
                  <a:lnTo>
                    <a:pt x="280" y="52"/>
                  </a:lnTo>
                  <a:lnTo>
                    <a:pt x="164" y="64"/>
                  </a:lnTo>
                  <a:lnTo>
                    <a:pt x="144" y="66"/>
                  </a:lnTo>
                  <a:lnTo>
                    <a:pt x="144" y="76"/>
                  </a:lnTo>
                  <a:lnTo>
                    <a:pt x="46" y="84"/>
                  </a:lnTo>
                  <a:lnTo>
                    <a:pt x="38" y="84"/>
                  </a:lnTo>
                  <a:lnTo>
                    <a:pt x="38" y="96"/>
                  </a:lnTo>
                  <a:lnTo>
                    <a:pt x="40" y="108"/>
                  </a:lnTo>
                  <a:lnTo>
                    <a:pt x="30" y="108"/>
                  </a:lnTo>
                  <a:lnTo>
                    <a:pt x="20" y="110"/>
                  </a:lnTo>
                  <a:lnTo>
                    <a:pt x="30" y="120"/>
                  </a:lnTo>
                  <a:lnTo>
                    <a:pt x="40" y="120"/>
                  </a:lnTo>
                  <a:lnTo>
                    <a:pt x="32" y="132"/>
                  </a:lnTo>
                  <a:lnTo>
                    <a:pt x="24" y="138"/>
                  </a:lnTo>
                  <a:lnTo>
                    <a:pt x="24" y="146"/>
                  </a:lnTo>
                  <a:lnTo>
                    <a:pt x="32" y="144"/>
                  </a:lnTo>
                  <a:lnTo>
                    <a:pt x="24" y="156"/>
                  </a:lnTo>
                  <a:lnTo>
                    <a:pt x="26" y="168"/>
                  </a:lnTo>
                  <a:lnTo>
                    <a:pt x="16" y="168"/>
                  </a:lnTo>
                  <a:lnTo>
                    <a:pt x="18" y="180"/>
                  </a:lnTo>
                  <a:lnTo>
                    <a:pt x="18" y="192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216"/>
                  </a:lnTo>
                  <a:lnTo>
                    <a:pt x="12" y="226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64" y="236"/>
                  </a:lnTo>
                  <a:lnTo>
                    <a:pt x="128" y="232"/>
                  </a:lnTo>
                  <a:lnTo>
                    <a:pt x="188" y="226"/>
                  </a:lnTo>
                  <a:lnTo>
                    <a:pt x="250" y="218"/>
                  </a:lnTo>
                  <a:lnTo>
                    <a:pt x="312" y="210"/>
                  </a:lnTo>
                  <a:lnTo>
                    <a:pt x="354" y="202"/>
                  </a:lnTo>
                  <a:lnTo>
                    <a:pt x="354" y="190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731FAF9F-5B44-A610-F150-C38229CF3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9658" y="3482846"/>
              <a:ext cx="1056723" cy="566928"/>
            </a:xfrm>
            <a:custGeom>
              <a:avLst/>
              <a:gdLst/>
              <a:ahLst/>
              <a:cxnLst>
                <a:cxn ang="0">
                  <a:pos x="306" y="28"/>
                </a:cxn>
                <a:cxn ang="0">
                  <a:pos x="306" y="38"/>
                </a:cxn>
                <a:cxn ang="0">
                  <a:pos x="280" y="54"/>
                </a:cxn>
                <a:cxn ang="0">
                  <a:pos x="274" y="66"/>
                </a:cxn>
                <a:cxn ang="0">
                  <a:pos x="256" y="90"/>
                </a:cxn>
                <a:cxn ang="0">
                  <a:pos x="248" y="102"/>
                </a:cxn>
                <a:cxn ang="0">
                  <a:pos x="240" y="114"/>
                </a:cxn>
                <a:cxn ang="0">
                  <a:pos x="222" y="116"/>
                </a:cxn>
                <a:cxn ang="0">
                  <a:pos x="212" y="104"/>
                </a:cxn>
                <a:cxn ang="0">
                  <a:pos x="204" y="128"/>
                </a:cxn>
                <a:cxn ang="0">
                  <a:pos x="196" y="140"/>
                </a:cxn>
                <a:cxn ang="0">
                  <a:pos x="178" y="130"/>
                </a:cxn>
                <a:cxn ang="0">
                  <a:pos x="170" y="154"/>
                </a:cxn>
                <a:cxn ang="0">
                  <a:pos x="152" y="156"/>
                </a:cxn>
                <a:cxn ang="0">
                  <a:pos x="134" y="146"/>
                </a:cxn>
                <a:cxn ang="0">
                  <a:pos x="98" y="160"/>
                </a:cxn>
                <a:cxn ang="0">
                  <a:pos x="82" y="172"/>
                </a:cxn>
                <a:cxn ang="0">
                  <a:pos x="92" y="194"/>
                </a:cxn>
                <a:cxn ang="0">
                  <a:pos x="76" y="208"/>
                </a:cxn>
                <a:cxn ang="0">
                  <a:pos x="66" y="220"/>
                </a:cxn>
                <a:cxn ang="0">
                  <a:pos x="66" y="232"/>
                </a:cxn>
                <a:cxn ang="0">
                  <a:pos x="50" y="234"/>
                </a:cxn>
                <a:cxn ang="0">
                  <a:pos x="22" y="236"/>
                </a:cxn>
                <a:cxn ang="0">
                  <a:pos x="24" y="258"/>
                </a:cxn>
                <a:cxn ang="0">
                  <a:pos x="16" y="282"/>
                </a:cxn>
                <a:cxn ang="0">
                  <a:pos x="0" y="294"/>
                </a:cxn>
                <a:cxn ang="0">
                  <a:pos x="106" y="286"/>
                </a:cxn>
                <a:cxn ang="0">
                  <a:pos x="126" y="274"/>
                </a:cxn>
                <a:cxn ang="0">
                  <a:pos x="322" y="252"/>
                </a:cxn>
                <a:cxn ang="0">
                  <a:pos x="458" y="228"/>
                </a:cxn>
                <a:cxn ang="0">
                  <a:pos x="464" y="214"/>
                </a:cxn>
                <a:cxn ang="0">
                  <a:pos x="492" y="200"/>
                </a:cxn>
                <a:cxn ang="0">
                  <a:pos x="508" y="176"/>
                </a:cxn>
                <a:cxn ang="0">
                  <a:pos x="516" y="152"/>
                </a:cxn>
                <a:cxn ang="0">
                  <a:pos x="532" y="138"/>
                </a:cxn>
                <a:cxn ang="0">
                  <a:pos x="540" y="116"/>
                </a:cxn>
                <a:cxn ang="0">
                  <a:pos x="540" y="116"/>
                </a:cxn>
                <a:cxn ang="0">
                  <a:pos x="512" y="106"/>
                </a:cxn>
                <a:cxn ang="0">
                  <a:pos x="500" y="72"/>
                </a:cxn>
                <a:cxn ang="0">
                  <a:pos x="482" y="62"/>
                </a:cxn>
                <a:cxn ang="0">
                  <a:pos x="488" y="38"/>
                </a:cxn>
                <a:cxn ang="0">
                  <a:pos x="478" y="26"/>
                </a:cxn>
                <a:cxn ang="0">
                  <a:pos x="462" y="28"/>
                </a:cxn>
                <a:cxn ang="0">
                  <a:pos x="442" y="28"/>
                </a:cxn>
                <a:cxn ang="0">
                  <a:pos x="426" y="42"/>
                </a:cxn>
                <a:cxn ang="0">
                  <a:pos x="416" y="30"/>
                </a:cxn>
                <a:cxn ang="0">
                  <a:pos x="398" y="44"/>
                </a:cxn>
                <a:cxn ang="0">
                  <a:pos x="380" y="34"/>
                </a:cxn>
                <a:cxn ang="0">
                  <a:pos x="360" y="24"/>
                </a:cxn>
                <a:cxn ang="0">
                  <a:pos x="350" y="0"/>
                </a:cxn>
                <a:cxn ang="0">
                  <a:pos x="332" y="2"/>
                </a:cxn>
                <a:cxn ang="0">
                  <a:pos x="306" y="16"/>
                </a:cxn>
              </a:cxnLst>
              <a:rect l="0" t="0" r="r" b="b"/>
              <a:pathLst>
                <a:path w="548" h="294">
                  <a:moveTo>
                    <a:pt x="306" y="16"/>
                  </a:moveTo>
                  <a:lnTo>
                    <a:pt x="306" y="28"/>
                  </a:lnTo>
                  <a:lnTo>
                    <a:pt x="314" y="26"/>
                  </a:lnTo>
                  <a:lnTo>
                    <a:pt x="306" y="38"/>
                  </a:lnTo>
                  <a:lnTo>
                    <a:pt x="290" y="52"/>
                  </a:lnTo>
                  <a:lnTo>
                    <a:pt x="280" y="54"/>
                  </a:lnTo>
                  <a:lnTo>
                    <a:pt x="272" y="54"/>
                  </a:lnTo>
                  <a:lnTo>
                    <a:pt x="274" y="66"/>
                  </a:lnTo>
                  <a:lnTo>
                    <a:pt x="264" y="78"/>
                  </a:lnTo>
                  <a:lnTo>
                    <a:pt x="256" y="90"/>
                  </a:lnTo>
                  <a:lnTo>
                    <a:pt x="248" y="90"/>
                  </a:lnTo>
                  <a:lnTo>
                    <a:pt x="248" y="102"/>
                  </a:lnTo>
                  <a:lnTo>
                    <a:pt x="250" y="114"/>
                  </a:lnTo>
                  <a:lnTo>
                    <a:pt x="240" y="114"/>
                  </a:lnTo>
                  <a:lnTo>
                    <a:pt x="232" y="126"/>
                  </a:lnTo>
                  <a:lnTo>
                    <a:pt x="222" y="116"/>
                  </a:lnTo>
                  <a:lnTo>
                    <a:pt x="214" y="116"/>
                  </a:lnTo>
                  <a:lnTo>
                    <a:pt x="212" y="104"/>
                  </a:lnTo>
                  <a:lnTo>
                    <a:pt x="204" y="118"/>
                  </a:lnTo>
                  <a:lnTo>
                    <a:pt x="204" y="128"/>
                  </a:lnTo>
                  <a:lnTo>
                    <a:pt x="206" y="140"/>
                  </a:lnTo>
                  <a:lnTo>
                    <a:pt x="196" y="140"/>
                  </a:lnTo>
                  <a:lnTo>
                    <a:pt x="188" y="142"/>
                  </a:lnTo>
                  <a:lnTo>
                    <a:pt x="178" y="130"/>
                  </a:lnTo>
                  <a:lnTo>
                    <a:pt x="170" y="142"/>
                  </a:lnTo>
                  <a:lnTo>
                    <a:pt x="170" y="154"/>
                  </a:lnTo>
                  <a:lnTo>
                    <a:pt x="162" y="156"/>
                  </a:lnTo>
                  <a:lnTo>
                    <a:pt x="152" y="156"/>
                  </a:lnTo>
                  <a:lnTo>
                    <a:pt x="142" y="144"/>
                  </a:lnTo>
                  <a:lnTo>
                    <a:pt x="134" y="146"/>
                  </a:lnTo>
                  <a:lnTo>
                    <a:pt x="116" y="158"/>
                  </a:lnTo>
                  <a:lnTo>
                    <a:pt x="98" y="160"/>
                  </a:lnTo>
                  <a:lnTo>
                    <a:pt x="90" y="172"/>
                  </a:lnTo>
                  <a:lnTo>
                    <a:pt x="82" y="172"/>
                  </a:lnTo>
                  <a:lnTo>
                    <a:pt x="82" y="184"/>
                  </a:lnTo>
                  <a:lnTo>
                    <a:pt x="92" y="194"/>
                  </a:lnTo>
                  <a:lnTo>
                    <a:pt x="84" y="208"/>
                  </a:lnTo>
                  <a:lnTo>
                    <a:pt x="76" y="208"/>
                  </a:lnTo>
                  <a:lnTo>
                    <a:pt x="66" y="208"/>
                  </a:lnTo>
                  <a:lnTo>
                    <a:pt x="66" y="220"/>
                  </a:lnTo>
                  <a:lnTo>
                    <a:pt x="76" y="232"/>
                  </a:lnTo>
                  <a:lnTo>
                    <a:pt x="66" y="232"/>
                  </a:lnTo>
                  <a:lnTo>
                    <a:pt x="60" y="244"/>
                  </a:lnTo>
                  <a:lnTo>
                    <a:pt x="50" y="234"/>
                  </a:lnTo>
                  <a:lnTo>
                    <a:pt x="40" y="222"/>
                  </a:lnTo>
                  <a:lnTo>
                    <a:pt x="22" y="236"/>
                  </a:lnTo>
                  <a:lnTo>
                    <a:pt x="22" y="238"/>
                  </a:lnTo>
                  <a:lnTo>
                    <a:pt x="24" y="258"/>
                  </a:lnTo>
                  <a:lnTo>
                    <a:pt x="24" y="270"/>
                  </a:lnTo>
                  <a:lnTo>
                    <a:pt x="16" y="282"/>
                  </a:lnTo>
                  <a:lnTo>
                    <a:pt x="8" y="294"/>
                  </a:lnTo>
                  <a:lnTo>
                    <a:pt x="0" y="294"/>
                  </a:lnTo>
                  <a:lnTo>
                    <a:pt x="8" y="294"/>
                  </a:lnTo>
                  <a:lnTo>
                    <a:pt x="106" y="286"/>
                  </a:lnTo>
                  <a:lnTo>
                    <a:pt x="106" y="276"/>
                  </a:lnTo>
                  <a:lnTo>
                    <a:pt x="126" y="274"/>
                  </a:lnTo>
                  <a:lnTo>
                    <a:pt x="242" y="262"/>
                  </a:lnTo>
                  <a:lnTo>
                    <a:pt x="322" y="252"/>
                  </a:lnTo>
                  <a:lnTo>
                    <a:pt x="396" y="240"/>
                  </a:lnTo>
                  <a:lnTo>
                    <a:pt x="458" y="228"/>
                  </a:lnTo>
                  <a:lnTo>
                    <a:pt x="456" y="226"/>
                  </a:lnTo>
                  <a:lnTo>
                    <a:pt x="464" y="214"/>
                  </a:lnTo>
                  <a:lnTo>
                    <a:pt x="482" y="202"/>
                  </a:lnTo>
                  <a:lnTo>
                    <a:pt x="492" y="200"/>
                  </a:lnTo>
                  <a:lnTo>
                    <a:pt x="508" y="188"/>
                  </a:lnTo>
                  <a:lnTo>
                    <a:pt x="508" y="176"/>
                  </a:lnTo>
                  <a:lnTo>
                    <a:pt x="524" y="164"/>
                  </a:lnTo>
                  <a:lnTo>
                    <a:pt x="516" y="152"/>
                  </a:lnTo>
                  <a:lnTo>
                    <a:pt x="524" y="140"/>
                  </a:lnTo>
                  <a:lnTo>
                    <a:pt x="532" y="138"/>
                  </a:lnTo>
                  <a:lnTo>
                    <a:pt x="540" y="128"/>
                  </a:lnTo>
                  <a:lnTo>
                    <a:pt x="540" y="116"/>
                  </a:lnTo>
                  <a:lnTo>
                    <a:pt x="548" y="114"/>
                  </a:lnTo>
                  <a:lnTo>
                    <a:pt x="540" y="116"/>
                  </a:lnTo>
                  <a:lnTo>
                    <a:pt x="530" y="116"/>
                  </a:lnTo>
                  <a:lnTo>
                    <a:pt x="512" y="106"/>
                  </a:lnTo>
                  <a:lnTo>
                    <a:pt x="512" y="94"/>
                  </a:lnTo>
                  <a:lnTo>
                    <a:pt x="500" y="72"/>
                  </a:lnTo>
                  <a:lnTo>
                    <a:pt x="482" y="74"/>
                  </a:lnTo>
                  <a:lnTo>
                    <a:pt x="482" y="62"/>
                  </a:lnTo>
                  <a:lnTo>
                    <a:pt x="480" y="38"/>
                  </a:lnTo>
                  <a:lnTo>
                    <a:pt x="488" y="38"/>
                  </a:lnTo>
                  <a:lnTo>
                    <a:pt x="488" y="26"/>
                  </a:lnTo>
                  <a:lnTo>
                    <a:pt x="478" y="26"/>
                  </a:lnTo>
                  <a:lnTo>
                    <a:pt x="470" y="26"/>
                  </a:lnTo>
                  <a:lnTo>
                    <a:pt x="462" y="28"/>
                  </a:lnTo>
                  <a:lnTo>
                    <a:pt x="450" y="16"/>
                  </a:lnTo>
                  <a:lnTo>
                    <a:pt x="442" y="28"/>
                  </a:lnTo>
                  <a:lnTo>
                    <a:pt x="434" y="42"/>
                  </a:lnTo>
                  <a:lnTo>
                    <a:pt x="426" y="42"/>
                  </a:lnTo>
                  <a:lnTo>
                    <a:pt x="424" y="30"/>
                  </a:lnTo>
                  <a:lnTo>
                    <a:pt x="416" y="30"/>
                  </a:lnTo>
                  <a:lnTo>
                    <a:pt x="408" y="44"/>
                  </a:lnTo>
                  <a:lnTo>
                    <a:pt x="398" y="44"/>
                  </a:lnTo>
                  <a:lnTo>
                    <a:pt x="388" y="32"/>
                  </a:lnTo>
                  <a:lnTo>
                    <a:pt x="380" y="34"/>
                  </a:lnTo>
                  <a:lnTo>
                    <a:pt x="370" y="34"/>
                  </a:lnTo>
                  <a:lnTo>
                    <a:pt x="360" y="24"/>
                  </a:lnTo>
                  <a:lnTo>
                    <a:pt x="360" y="12"/>
                  </a:lnTo>
                  <a:lnTo>
                    <a:pt x="350" y="0"/>
                  </a:lnTo>
                  <a:lnTo>
                    <a:pt x="340" y="2"/>
                  </a:lnTo>
                  <a:lnTo>
                    <a:pt x="332" y="2"/>
                  </a:lnTo>
                  <a:lnTo>
                    <a:pt x="332" y="14"/>
                  </a:lnTo>
                  <a:lnTo>
                    <a:pt x="306" y="16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37E81152-E540-7295-7151-129FF7190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062" y="3332437"/>
              <a:ext cx="971876" cy="825324"/>
            </a:xfrm>
            <a:custGeom>
              <a:avLst/>
              <a:gdLst/>
              <a:ahLst/>
              <a:cxnLst>
                <a:cxn ang="0">
                  <a:pos x="154" y="400"/>
                </a:cxn>
                <a:cxn ang="0">
                  <a:pos x="244" y="394"/>
                </a:cxn>
                <a:cxn ang="0">
                  <a:pos x="336" y="388"/>
                </a:cxn>
                <a:cxn ang="0">
                  <a:pos x="424" y="378"/>
                </a:cxn>
                <a:cxn ang="0">
                  <a:pos x="442" y="376"/>
                </a:cxn>
                <a:cxn ang="0">
                  <a:pos x="436" y="400"/>
                </a:cxn>
                <a:cxn ang="0">
                  <a:pos x="418" y="424"/>
                </a:cxn>
                <a:cxn ang="0">
                  <a:pos x="466" y="428"/>
                </a:cxn>
                <a:cxn ang="0">
                  <a:pos x="474" y="420"/>
                </a:cxn>
                <a:cxn ang="0">
                  <a:pos x="472" y="408"/>
                </a:cxn>
                <a:cxn ang="0">
                  <a:pos x="472" y="396"/>
                </a:cxn>
                <a:cxn ang="0">
                  <a:pos x="480" y="384"/>
                </a:cxn>
                <a:cxn ang="0">
                  <a:pos x="488" y="372"/>
                </a:cxn>
                <a:cxn ang="0">
                  <a:pos x="504" y="348"/>
                </a:cxn>
                <a:cxn ang="0">
                  <a:pos x="502" y="316"/>
                </a:cxn>
                <a:cxn ang="0">
                  <a:pos x="494" y="324"/>
                </a:cxn>
                <a:cxn ang="0">
                  <a:pos x="476" y="326"/>
                </a:cxn>
                <a:cxn ang="0">
                  <a:pos x="474" y="304"/>
                </a:cxn>
                <a:cxn ang="0">
                  <a:pos x="472" y="280"/>
                </a:cxn>
                <a:cxn ang="0">
                  <a:pos x="462" y="258"/>
                </a:cxn>
                <a:cxn ang="0">
                  <a:pos x="442" y="236"/>
                </a:cxn>
                <a:cxn ang="0">
                  <a:pos x="424" y="238"/>
                </a:cxn>
                <a:cxn ang="0">
                  <a:pos x="414" y="216"/>
                </a:cxn>
                <a:cxn ang="0">
                  <a:pos x="412" y="192"/>
                </a:cxn>
                <a:cxn ang="0">
                  <a:pos x="400" y="182"/>
                </a:cxn>
                <a:cxn ang="0">
                  <a:pos x="400" y="170"/>
                </a:cxn>
                <a:cxn ang="0">
                  <a:pos x="382" y="158"/>
                </a:cxn>
                <a:cxn ang="0">
                  <a:pos x="372" y="148"/>
                </a:cxn>
                <a:cxn ang="0">
                  <a:pos x="360" y="126"/>
                </a:cxn>
                <a:cxn ang="0">
                  <a:pos x="342" y="114"/>
                </a:cxn>
                <a:cxn ang="0">
                  <a:pos x="332" y="92"/>
                </a:cxn>
                <a:cxn ang="0">
                  <a:pos x="314" y="82"/>
                </a:cxn>
                <a:cxn ang="0">
                  <a:pos x="302" y="60"/>
                </a:cxn>
                <a:cxn ang="0">
                  <a:pos x="308" y="24"/>
                </a:cxn>
                <a:cxn ang="0">
                  <a:pos x="306" y="2"/>
                </a:cxn>
                <a:cxn ang="0">
                  <a:pos x="240" y="14"/>
                </a:cxn>
                <a:cxn ang="0">
                  <a:pos x="164" y="24"/>
                </a:cxn>
                <a:cxn ang="0">
                  <a:pos x="86" y="26"/>
                </a:cxn>
                <a:cxn ang="0">
                  <a:pos x="8" y="22"/>
                </a:cxn>
                <a:cxn ang="0">
                  <a:pos x="10" y="22"/>
                </a:cxn>
                <a:cxn ang="0">
                  <a:pos x="20" y="46"/>
                </a:cxn>
                <a:cxn ang="0">
                  <a:pos x="30" y="68"/>
                </a:cxn>
                <a:cxn ang="0">
                  <a:pos x="50" y="78"/>
                </a:cxn>
                <a:cxn ang="0">
                  <a:pos x="60" y="90"/>
                </a:cxn>
                <a:cxn ang="0">
                  <a:pos x="52" y="112"/>
                </a:cxn>
                <a:cxn ang="0">
                  <a:pos x="54" y="136"/>
                </a:cxn>
                <a:cxn ang="0">
                  <a:pos x="82" y="158"/>
                </a:cxn>
                <a:cxn ang="0">
                  <a:pos x="94" y="192"/>
                </a:cxn>
                <a:cxn ang="0">
                  <a:pos x="110" y="400"/>
                </a:cxn>
              </a:cxnLst>
              <a:rect l="0" t="0" r="r" b="b"/>
              <a:pathLst>
                <a:path w="504" h="428">
                  <a:moveTo>
                    <a:pt x="110" y="400"/>
                  </a:moveTo>
                  <a:lnTo>
                    <a:pt x="154" y="400"/>
                  </a:lnTo>
                  <a:lnTo>
                    <a:pt x="200" y="398"/>
                  </a:lnTo>
                  <a:lnTo>
                    <a:pt x="244" y="394"/>
                  </a:lnTo>
                  <a:lnTo>
                    <a:pt x="290" y="392"/>
                  </a:lnTo>
                  <a:lnTo>
                    <a:pt x="336" y="388"/>
                  </a:lnTo>
                  <a:lnTo>
                    <a:pt x="378" y="384"/>
                  </a:lnTo>
                  <a:lnTo>
                    <a:pt x="424" y="378"/>
                  </a:lnTo>
                  <a:lnTo>
                    <a:pt x="434" y="378"/>
                  </a:lnTo>
                  <a:lnTo>
                    <a:pt x="442" y="376"/>
                  </a:lnTo>
                  <a:lnTo>
                    <a:pt x="444" y="388"/>
                  </a:lnTo>
                  <a:lnTo>
                    <a:pt x="436" y="400"/>
                  </a:lnTo>
                  <a:lnTo>
                    <a:pt x="428" y="412"/>
                  </a:lnTo>
                  <a:lnTo>
                    <a:pt x="418" y="424"/>
                  </a:lnTo>
                  <a:lnTo>
                    <a:pt x="428" y="424"/>
                  </a:lnTo>
                  <a:lnTo>
                    <a:pt x="466" y="428"/>
                  </a:lnTo>
                  <a:lnTo>
                    <a:pt x="466" y="426"/>
                  </a:lnTo>
                  <a:lnTo>
                    <a:pt x="474" y="420"/>
                  </a:lnTo>
                  <a:lnTo>
                    <a:pt x="482" y="408"/>
                  </a:lnTo>
                  <a:lnTo>
                    <a:pt x="472" y="408"/>
                  </a:lnTo>
                  <a:lnTo>
                    <a:pt x="462" y="398"/>
                  </a:lnTo>
                  <a:lnTo>
                    <a:pt x="472" y="396"/>
                  </a:lnTo>
                  <a:lnTo>
                    <a:pt x="482" y="396"/>
                  </a:lnTo>
                  <a:lnTo>
                    <a:pt x="480" y="384"/>
                  </a:lnTo>
                  <a:lnTo>
                    <a:pt x="480" y="372"/>
                  </a:lnTo>
                  <a:lnTo>
                    <a:pt x="488" y="372"/>
                  </a:lnTo>
                  <a:lnTo>
                    <a:pt x="496" y="360"/>
                  </a:lnTo>
                  <a:lnTo>
                    <a:pt x="504" y="348"/>
                  </a:lnTo>
                  <a:lnTo>
                    <a:pt x="504" y="336"/>
                  </a:lnTo>
                  <a:lnTo>
                    <a:pt x="502" y="316"/>
                  </a:lnTo>
                  <a:lnTo>
                    <a:pt x="502" y="314"/>
                  </a:lnTo>
                  <a:lnTo>
                    <a:pt x="494" y="324"/>
                  </a:lnTo>
                  <a:lnTo>
                    <a:pt x="484" y="326"/>
                  </a:lnTo>
                  <a:lnTo>
                    <a:pt x="476" y="326"/>
                  </a:lnTo>
                  <a:lnTo>
                    <a:pt x="476" y="316"/>
                  </a:lnTo>
                  <a:lnTo>
                    <a:pt x="474" y="304"/>
                  </a:lnTo>
                  <a:lnTo>
                    <a:pt x="474" y="292"/>
                  </a:lnTo>
                  <a:lnTo>
                    <a:pt x="472" y="280"/>
                  </a:lnTo>
                  <a:lnTo>
                    <a:pt x="462" y="270"/>
                  </a:lnTo>
                  <a:lnTo>
                    <a:pt x="462" y="258"/>
                  </a:lnTo>
                  <a:lnTo>
                    <a:pt x="452" y="248"/>
                  </a:lnTo>
                  <a:lnTo>
                    <a:pt x="442" y="236"/>
                  </a:lnTo>
                  <a:lnTo>
                    <a:pt x="432" y="236"/>
                  </a:lnTo>
                  <a:lnTo>
                    <a:pt x="424" y="238"/>
                  </a:lnTo>
                  <a:lnTo>
                    <a:pt x="424" y="226"/>
                  </a:lnTo>
                  <a:lnTo>
                    <a:pt x="414" y="216"/>
                  </a:lnTo>
                  <a:lnTo>
                    <a:pt x="402" y="204"/>
                  </a:lnTo>
                  <a:lnTo>
                    <a:pt x="412" y="192"/>
                  </a:lnTo>
                  <a:lnTo>
                    <a:pt x="402" y="192"/>
                  </a:lnTo>
                  <a:lnTo>
                    <a:pt x="400" y="182"/>
                  </a:lnTo>
                  <a:lnTo>
                    <a:pt x="392" y="182"/>
                  </a:lnTo>
                  <a:lnTo>
                    <a:pt x="400" y="170"/>
                  </a:lnTo>
                  <a:lnTo>
                    <a:pt x="390" y="158"/>
                  </a:lnTo>
                  <a:lnTo>
                    <a:pt x="382" y="158"/>
                  </a:lnTo>
                  <a:lnTo>
                    <a:pt x="382" y="146"/>
                  </a:lnTo>
                  <a:lnTo>
                    <a:pt x="372" y="148"/>
                  </a:lnTo>
                  <a:lnTo>
                    <a:pt x="370" y="136"/>
                  </a:lnTo>
                  <a:lnTo>
                    <a:pt x="360" y="126"/>
                  </a:lnTo>
                  <a:lnTo>
                    <a:pt x="352" y="114"/>
                  </a:lnTo>
                  <a:lnTo>
                    <a:pt x="342" y="114"/>
                  </a:lnTo>
                  <a:lnTo>
                    <a:pt x="332" y="104"/>
                  </a:lnTo>
                  <a:lnTo>
                    <a:pt x="332" y="92"/>
                  </a:lnTo>
                  <a:lnTo>
                    <a:pt x="322" y="82"/>
                  </a:lnTo>
                  <a:lnTo>
                    <a:pt x="314" y="82"/>
                  </a:lnTo>
                  <a:lnTo>
                    <a:pt x="312" y="72"/>
                  </a:lnTo>
                  <a:lnTo>
                    <a:pt x="302" y="60"/>
                  </a:lnTo>
                  <a:lnTo>
                    <a:pt x="310" y="36"/>
                  </a:lnTo>
                  <a:lnTo>
                    <a:pt x="308" y="24"/>
                  </a:lnTo>
                  <a:lnTo>
                    <a:pt x="316" y="0"/>
                  </a:lnTo>
                  <a:lnTo>
                    <a:pt x="306" y="2"/>
                  </a:lnTo>
                  <a:lnTo>
                    <a:pt x="278" y="6"/>
                  </a:lnTo>
                  <a:lnTo>
                    <a:pt x="240" y="14"/>
                  </a:lnTo>
                  <a:lnTo>
                    <a:pt x="202" y="20"/>
                  </a:lnTo>
                  <a:lnTo>
                    <a:pt x="164" y="24"/>
                  </a:lnTo>
                  <a:lnTo>
                    <a:pt x="124" y="26"/>
                  </a:lnTo>
                  <a:lnTo>
                    <a:pt x="86" y="26"/>
                  </a:lnTo>
                  <a:lnTo>
                    <a:pt x="46" y="26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10" y="22"/>
                  </a:lnTo>
                  <a:lnTo>
                    <a:pt x="10" y="34"/>
                  </a:lnTo>
                  <a:lnTo>
                    <a:pt x="20" y="46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32" y="80"/>
                  </a:lnTo>
                  <a:lnTo>
                    <a:pt x="50" y="78"/>
                  </a:lnTo>
                  <a:lnTo>
                    <a:pt x="58" y="78"/>
                  </a:lnTo>
                  <a:lnTo>
                    <a:pt x="60" y="90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4" y="126"/>
                  </a:lnTo>
                  <a:lnTo>
                    <a:pt x="54" y="136"/>
                  </a:lnTo>
                  <a:lnTo>
                    <a:pt x="72" y="146"/>
                  </a:lnTo>
                  <a:lnTo>
                    <a:pt x="82" y="158"/>
                  </a:lnTo>
                  <a:lnTo>
                    <a:pt x="92" y="168"/>
                  </a:lnTo>
                  <a:lnTo>
                    <a:pt x="94" y="192"/>
                  </a:lnTo>
                  <a:lnTo>
                    <a:pt x="96" y="354"/>
                  </a:lnTo>
                  <a:lnTo>
                    <a:pt x="110" y="400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6CB51DF1-DCA4-3DAC-1D7F-835780114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251" y="3467420"/>
              <a:ext cx="1104930" cy="566928"/>
            </a:xfrm>
            <a:custGeom>
              <a:avLst/>
              <a:gdLst/>
              <a:ahLst/>
              <a:cxnLst>
                <a:cxn ang="0">
                  <a:pos x="499" y="10"/>
                </a:cxn>
                <a:cxn ang="0">
                  <a:pos x="491" y="12"/>
                </a:cxn>
                <a:cxn ang="0">
                  <a:pos x="431" y="16"/>
                </a:cxn>
                <a:cxn ang="0">
                  <a:pos x="373" y="18"/>
                </a:cxn>
                <a:cxn ang="0">
                  <a:pos x="313" y="18"/>
                </a:cxn>
                <a:cxn ang="0">
                  <a:pos x="253" y="18"/>
                </a:cxn>
                <a:cxn ang="0">
                  <a:pos x="193" y="16"/>
                </a:cxn>
                <a:cxn ang="0">
                  <a:pos x="135" y="12"/>
                </a:cxn>
                <a:cxn ang="0">
                  <a:pos x="76" y="6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280"/>
                </a:cxn>
                <a:cxn ang="0">
                  <a:pos x="0" y="280"/>
                </a:cxn>
                <a:cxn ang="0">
                  <a:pos x="74" y="286"/>
                </a:cxn>
                <a:cxn ang="0">
                  <a:pos x="147" y="290"/>
                </a:cxn>
                <a:cxn ang="0">
                  <a:pos x="221" y="294"/>
                </a:cxn>
                <a:cxn ang="0">
                  <a:pos x="295" y="294"/>
                </a:cxn>
                <a:cxn ang="0">
                  <a:pos x="367" y="294"/>
                </a:cxn>
                <a:cxn ang="0">
                  <a:pos x="441" y="292"/>
                </a:cxn>
                <a:cxn ang="0">
                  <a:pos x="513" y="288"/>
                </a:cxn>
                <a:cxn ang="0">
                  <a:pos x="573" y="286"/>
                </a:cxn>
                <a:cxn ang="0">
                  <a:pos x="573" y="284"/>
                </a:cxn>
                <a:cxn ang="0">
                  <a:pos x="571" y="122"/>
                </a:cxn>
                <a:cxn ang="0">
                  <a:pos x="569" y="98"/>
                </a:cxn>
                <a:cxn ang="0">
                  <a:pos x="559" y="88"/>
                </a:cxn>
                <a:cxn ang="0">
                  <a:pos x="549" y="76"/>
                </a:cxn>
                <a:cxn ang="0">
                  <a:pos x="531" y="66"/>
                </a:cxn>
                <a:cxn ang="0">
                  <a:pos x="521" y="56"/>
                </a:cxn>
                <a:cxn ang="0">
                  <a:pos x="529" y="42"/>
                </a:cxn>
                <a:cxn ang="0">
                  <a:pos x="529" y="32"/>
                </a:cxn>
                <a:cxn ang="0">
                  <a:pos x="537" y="20"/>
                </a:cxn>
                <a:cxn ang="0">
                  <a:pos x="535" y="8"/>
                </a:cxn>
                <a:cxn ang="0">
                  <a:pos x="527" y="8"/>
                </a:cxn>
                <a:cxn ang="0">
                  <a:pos x="509" y="10"/>
                </a:cxn>
                <a:cxn ang="0">
                  <a:pos x="499" y="10"/>
                </a:cxn>
              </a:cxnLst>
              <a:rect l="0" t="0" r="r" b="b"/>
              <a:pathLst>
                <a:path w="573" h="294">
                  <a:moveTo>
                    <a:pt x="499" y="10"/>
                  </a:moveTo>
                  <a:lnTo>
                    <a:pt x="491" y="12"/>
                  </a:lnTo>
                  <a:lnTo>
                    <a:pt x="431" y="16"/>
                  </a:lnTo>
                  <a:lnTo>
                    <a:pt x="373" y="18"/>
                  </a:lnTo>
                  <a:lnTo>
                    <a:pt x="313" y="18"/>
                  </a:lnTo>
                  <a:lnTo>
                    <a:pt x="253" y="18"/>
                  </a:lnTo>
                  <a:lnTo>
                    <a:pt x="193" y="16"/>
                  </a:lnTo>
                  <a:lnTo>
                    <a:pt x="135" y="12"/>
                  </a:lnTo>
                  <a:lnTo>
                    <a:pt x="76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74" y="286"/>
                  </a:lnTo>
                  <a:lnTo>
                    <a:pt x="147" y="290"/>
                  </a:lnTo>
                  <a:lnTo>
                    <a:pt x="221" y="294"/>
                  </a:lnTo>
                  <a:lnTo>
                    <a:pt x="295" y="294"/>
                  </a:lnTo>
                  <a:lnTo>
                    <a:pt x="367" y="294"/>
                  </a:lnTo>
                  <a:lnTo>
                    <a:pt x="441" y="292"/>
                  </a:lnTo>
                  <a:lnTo>
                    <a:pt x="513" y="288"/>
                  </a:lnTo>
                  <a:lnTo>
                    <a:pt x="573" y="286"/>
                  </a:lnTo>
                  <a:lnTo>
                    <a:pt x="573" y="284"/>
                  </a:lnTo>
                  <a:lnTo>
                    <a:pt x="571" y="122"/>
                  </a:lnTo>
                  <a:lnTo>
                    <a:pt x="569" y="98"/>
                  </a:lnTo>
                  <a:lnTo>
                    <a:pt x="559" y="88"/>
                  </a:lnTo>
                  <a:lnTo>
                    <a:pt x="549" y="76"/>
                  </a:lnTo>
                  <a:lnTo>
                    <a:pt x="531" y="66"/>
                  </a:lnTo>
                  <a:lnTo>
                    <a:pt x="521" y="56"/>
                  </a:lnTo>
                  <a:lnTo>
                    <a:pt x="529" y="42"/>
                  </a:lnTo>
                  <a:lnTo>
                    <a:pt x="529" y="32"/>
                  </a:lnTo>
                  <a:lnTo>
                    <a:pt x="537" y="20"/>
                  </a:lnTo>
                  <a:lnTo>
                    <a:pt x="535" y="8"/>
                  </a:lnTo>
                  <a:lnTo>
                    <a:pt x="527" y="8"/>
                  </a:lnTo>
                  <a:lnTo>
                    <a:pt x="509" y="10"/>
                  </a:lnTo>
                  <a:lnTo>
                    <a:pt x="499" y="10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21151722-0475-0138-2779-D50D6CFDD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65" y="3197454"/>
              <a:ext cx="1041296" cy="809897"/>
            </a:xfrm>
            <a:custGeom>
              <a:avLst/>
              <a:gdLst/>
              <a:ahLst/>
              <a:cxnLst>
                <a:cxn ang="0">
                  <a:pos x="458" y="414"/>
                </a:cxn>
                <a:cxn ang="0">
                  <a:pos x="522" y="420"/>
                </a:cxn>
                <a:cxn ang="0">
                  <a:pos x="538" y="140"/>
                </a:cxn>
                <a:cxn ang="0">
                  <a:pos x="540" y="46"/>
                </a:cxn>
                <a:cxn ang="0">
                  <a:pos x="404" y="32"/>
                </a:cxn>
                <a:cxn ang="0">
                  <a:pos x="402" y="32"/>
                </a:cxn>
                <a:cxn ang="0">
                  <a:pos x="356" y="32"/>
                </a:cxn>
                <a:cxn ang="0">
                  <a:pos x="294" y="28"/>
                </a:cxn>
                <a:cxn ang="0">
                  <a:pos x="232" y="24"/>
                </a:cxn>
                <a:cxn ang="0">
                  <a:pos x="170" y="18"/>
                </a:cxn>
                <a:cxn ang="0">
                  <a:pos x="108" y="10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2" y="366"/>
                </a:cxn>
                <a:cxn ang="0">
                  <a:pos x="0" y="366"/>
                </a:cxn>
                <a:cxn ang="0">
                  <a:pos x="78" y="378"/>
                </a:cxn>
                <a:cxn ang="0">
                  <a:pos x="156" y="388"/>
                </a:cxn>
                <a:cxn ang="0">
                  <a:pos x="232" y="398"/>
                </a:cxn>
                <a:cxn ang="0">
                  <a:pos x="310" y="404"/>
                </a:cxn>
                <a:cxn ang="0">
                  <a:pos x="388" y="410"/>
                </a:cxn>
                <a:cxn ang="0">
                  <a:pos x="450" y="414"/>
                </a:cxn>
                <a:cxn ang="0">
                  <a:pos x="458" y="414"/>
                </a:cxn>
              </a:cxnLst>
              <a:rect l="0" t="0" r="r" b="b"/>
              <a:pathLst>
                <a:path w="540" h="420">
                  <a:moveTo>
                    <a:pt x="458" y="414"/>
                  </a:moveTo>
                  <a:lnTo>
                    <a:pt x="522" y="420"/>
                  </a:lnTo>
                  <a:lnTo>
                    <a:pt x="538" y="140"/>
                  </a:lnTo>
                  <a:lnTo>
                    <a:pt x="540" y="46"/>
                  </a:lnTo>
                  <a:lnTo>
                    <a:pt x="404" y="32"/>
                  </a:lnTo>
                  <a:lnTo>
                    <a:pt x="402" y="32"/>
                  </a:lnTo>
                  <a:lnTo>
                    <a:pt x="356" y="32"/>
                  </a:lnTo>
                  <a:lnTo>
                    <a:pt x="294" y="28"/>
                  </a:lnTo>
                  <a:lnTo>
                    <a:pt x="232" y="24"/>
                  </a:lnTo>
                  <a:lnTo>
                    <a:pt x="170" y="18"/>
                  </a:lnTo>
                  <a:lnTo>
                    <a:pt x="108" y="1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2" y="366"/>
                  </a:lnTo>
                  <a:lnTo>
                    <a:pt x="0" y="366"/>
                  </a:lnTo>
                  <a:lnTo>
                    <a:pt x="78" y="378"/>
                  </a:lnTo>
                  <a:lnTo>
                    <a:pt x="156" y="388"/>
                  </a:lnTo>
                  <a:lnTo>
                    <a:pt x="232" y="398"/>
                  </a:lnTo>
                  <a:lnTo>
                    <a:pt x="310" y="404"/>
                  </a:lnTo>
                  <a:lnTo>
                    <a:pt x="388" y="410"/>
                  </a:lnTo>
                  <a:lnTo>
                    <a:pt x="450" y="414"/>
                  </a:lnTo>
                  <a:lnTo>
                    <a:pt x="458" y="414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E6DF7E98-E70F-B58C-3FB5-FAC15C421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542" y="2422267"/>
              <a:ext cx="987303" cy="836894"/>
            </a:xfrm>
            <a:custGeom>
              <a:avLst/>
              <a:gdLst/>
              <a:ahLst/>
              <a:cxnLst>
                <a:cxn ang="0">
                  <a:pos x="56" y="12"/>
                </a:cxn>
                <a:cxn ang="0">
                  <a:pos x="12" y="282"/>
                </a:cxn>
                <a:cxn ang="0">
                  <a:pos x="0" y="378"/>
                </a:cxn>
                <a:cxn ang="0">
                  <a:pos x="130" y="402"/>
                </a:cxn>
                <a:cxn ang="0">
                  <a:pos x="128" y="402"/>
                </a:cxn>
                <a:cxn ang="0">
                  <a:pos x="190" y="412"/>
                </a:cxn>
                <a:cxn ang="0">
                  <a:pos x="252" y="420"/>
                </a:cxn>
                <a:cxn ang="0">
                  <a:pos x="314" y="426"/>
                </a:cxn>
                <a:cxn ang="0">
                  <a:pos x="376" y="430"/>
                </a:cxn>
                <a:cxn ang="0">
                  <a:pos x="438" y="434"/>
                </a:cxn>
                <a:cxn ang="0">
                  <a:pos x="484" y="434"/>
                </a:cxn>
                <a:cxn ang="0">
                  <a:pos x="486" y="434"/>
                </a:cxn>
                <a:cxn ang="0">
                  <a:pos x="482" y="388"/>
                </a:cxn>
                <a:cxn ang="0">
                  <a:pos x="490" y="376"/>
                </a:cxn>
                <a:cxn ang="0">
                  <a:pos x="480" y="364"/>
                </a:cxn>
                <a:cxn ang="0">
                  <a:pos x="488" y="342"/>
                </a:cxn>
                <a:cxn ang="0">
                  <a:pos x="500" y="246"/>
                </a:cxn>
                <a:cxn ang="0">
                  <a:pos x="512" y="60"/>
                </a:cxn>
                <a:cxn ang="0">
                  <a:pos x="512" y="60"/>
                </a:cxn>
                <a:cxn ang="0">
                  <a:pos x="474" y="58"/>
                </a:cxn>
                <a:cxn ang="0">
                  <a:pos x="414" y="54"/>
                </a:cxn>
                <a:cxn ang="0">
                  <a:pos x="352" y="48"/>
                </a:cxn>
                <a:cxn ang="0">
                  <a:pos x="292" y="42"/>
                </a:cxn>
                <a:cxn ang="0">
                  <a:pos x="232" y="34"/>
                </a:cxn>
                <a:cxn ang="0">
                  <a:pos x="172" y="24"/>
                </a:cxn>
                <a:cxn ang="0">
                  <a:pos x="114" y="14"/>
                </a:cxn>
                <a:cxn ang="0">
                  <a:pos x="54" y="0"/>
                </a:cxn>
                <a:cxn ang="0">
                  <a:pos x="56" y="12"/>
                </a:cxn>
              </a:cxnLst>
              <a:rect l="0" t="0" r="r" b="b"/>
              <a:pathLst>
                <a:path w="512" h="434">
                  <a:moveTo>
                    <a:pt x="56" y="12"/>
                  </a:moveTo>
                  <a:lnTo>
                    <a:pt x="12" y="282"/>
                  </a:lnTo>
                  <a:lnTo>
                    <a:pt x="0" y="378"/>
                  </a:lnTo>
                  <a:lnTo>
                    <a:pt x="130" y="402"/>
                  </a:lnTo>
                  <a:lnTo>
                    <a:pt x="128" y="402"/>
                  </a:lnTo>
                  <a:lnTo>
                    <a:pt x="190" y="412"/>
                  </a:lnTo>
                  <a:lnTo>
                    <a:pt x="252" y="420"/>
                  </a:lnTo>
                  <a:lnTo>
                    <a:pt x="314" y="426"/>
                  </a:lnTo>
                  <a:lnTo>
                    <a:pt x="376" y="430"/>
                  </a:lnTo>
                  <a:lnTo>
                    <a:pt x="438" y="434"/>
                  </a:lnTo>
                  <a:lnTo>
                    <a:pt x="484" y="434"/>
                  </a:lnTo>
                  <a:lnTo>
                    <a:pt x="486" y="434"/>
                  </a:lnTo>
                  <a:lnTo>
                    <a:pt x="482" y="388"/>
                  </a:lnTo>
                  <a:lnTo>
                    <a:pt x="490" y="376"/>
                  </a:lnTo>
                  <a:lnTo>
                    <a:pt x="480" y="364"/>
                  </a:lnTo>
                  <a:lnTo>
                    <a:pt x="488" y="342"/>
                  </a:lnTo>
                  <a:lnTo>
                    <a:pt x="500" y="246"/>
                  </a:lnTo>
                  <a:lnTo>
                    <a:pt x="512" y="60"/>
                  </a:lnTo>
                  <a:lnTo>
                    <a:pt x="512" y="60"/>
                  </a:lnTo>
                  <a:lnTo>
                    <a:pt x="474" y="58"/>
                  </a:lnTo>
                  <a:lnTo>
                    <a:pt x="414" y="54"/>
                  </a:lnTo>
                  <a:lnTo>
                    <a:pt x="352" y="48"/>
                  </a:lnTo>
                  <a:lnTo>
                    <a:pt x="292" y="42"/>
                  </a:lnTo>
                  <a:lnTo>
                    <a:pt x="232" y="34"/>
                  </a:lnTo>
                  <a:lnTo>
                    <a:pt x="172" y="24"/>
                  </a:lnTo>
                  <a:lnTo>
                    <a:pt x="114" y="14"/>
                  </a:lnTo>
                  <a:lnTo>
                    <a:pt x="54" y="0"/>
                  </a:lnTo>
                  <a:lnTo>
                    <a:pt x="56" y="12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6FA4B1CC-6361-1FCC-FFDF-38C6E57D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420" y="2696089"/>
              <a:ext cx="902457" cy="1450101"/>
            </a:xfrm>
            <a:custGeom>
              <a:avLst/>
              <a:gdLst/>
              <a:ahLst/>
              <a:cxnLst>
                <a:cxn ang="0">
                  <a:pos x="298" y="752"/>
                </a:cxn>
                <a:cxn ang="0">
                  <a:pos x="10" y="296"/>
                </a:cxn>
                <a:cxn ang="0">
                  <a:pos x="0" y="284"/>
                </a:cxn>
                <a:cxn ang="0">
                  <a:pos x="8" y="260"/>
                </a:cxn>
                <a:cxn ang="0">
                  <a:pos x="8" y="248"/>
                </a:cxn>
                <a:cxn ang="0">
                  <a:pos x="14" y="224"/>
                </a:cxn>
                <a:cxn ang="0">
                  <a:pos x="14" y="20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118" y="14"/>
                </a:cxn>
                <a:cxn ang="0">
                  <a:pos x="186" y="34"/>
                </a:cxn>
                <a:cxn ang="0">
                  <a:pos x="256" y="56"/>
                </a:cxn>
                <a:cxn ang="0">
                  <a:pos x="264" y="54"/>
                </a:cxn>
                <a:cxn ang="0">
                  <a:pos x="302" y="66"/>
                </a:cxn>
                <a:cxn ang="0">
                  <a:pos x="340" y="76"/>
                </a:cxn>
                <a:cxn ang="0">
                  <a:pos x="378" y="84"/>
                </a:cxn>
                <a:cxn ang="0">
                  <a:pos x="416" y="92"/>
                </a:cxn>
                <a:cxn ang="0">
                  <a:pos x="454" y="96"/>
                </a:cxn>
                <a:cxn ang="0">
                  <a:pos x="468" y="98"/>
                </a:cxn>
                <a:cxn ang="0">
                  <a:pos x="468" y="98"/>
                </a:cxn>
                <a:cxn ang="0">
                  <a:pos x="376" y="570"/>
                </a:cxn>
                <a:cxn ang="0">
                  <a:pos x="376" y="560"/>
                </a:cxn>
                <a:cxn ang="0">
                  <a:pos x="368" y="594"/>
                </a:cxn>
                <a:cxn ang="0">
                  <a:pos x="370" y="618"/>
                </a:cxn>
                <a:cxn ang="0">
                  <a:pos x="362" y="630"/>
                </a:cxn>
                <a:cxn ang="0">
                  <a:pos x="354" y="644"/>
                </a:cxn>
                <a:cxn ang="0">
                  <a:pos x="346" y="656"/>
                </a:cxn>
                <a:cxn ang="0">
                  <a:pos x="336" y="656"/>
                </a:cxn>
                <a:cxn ang="0">
                  <a:pos x="328" y="656"/>
                </a:cxn>
                <a:cxn ang="0">
                  <a:pos x="328" y="646"/>
                </a:cxn>
                <a:cxn ang="0">
                  <a:pos x="318" y="646"/>
                </a:cxn>
                <a:cxn ang="0">
                  <a:pos x="310" y="646"/>
                </a:cxn>
                <a:cxn ang="0">
                  <a:pos x="310" y="658"/>
                </a:cxn>
                <a:cxn ang="0">
                  <a:pos x="302" y="682"/>
                </a:cxn>
                <a:cxn ang="0">
                  <a:pos x="302" y="694"/>
                </a:cxn>
                <a:cxn ang="0">
                  <a:pos x="304" y="704"/>
                </a:cxn>
                <a:cxn ang="0">
                  <a:pos x="304" y="716"/>
                </a:cxn>
                <a:cxn ang="0">
                  <a:pos x="306" y="728"/>
                </a:cxn>
                <a:cxn ang="0">
                  <a:pos x="298" y="740"/>
                </a:cxn>
                <a:cxn ang="0">
                  <a:pos x="298" y="752"/>
                </a:cxn>
              </a:cxnLst>
              <a:rect l="0" t="0" r="r" b="b"/>
              <a:pathLst>
                <a:path w="468" h="752">
                  <a:moveTo>
                    <a:pt x="298" y="752"/>
                  </a:moveTo>
                  <a:lnTo>
                    <a:pt x="10" y="296"/>
                  </a:lnTo>
                  <a:lnTo>
                    <a:pt x="0" y="284"/>
                  </a:lnTo>
                  <a:lnTo>
                    <a:pt x="8" y="260"/>
                  </a:lnTo>
                  <a:lnTo>
                    <a:pt x="8" y="248"/>
                  </a:lnTo>
                  <a:lnTo>
                    <a:pt x="14" y="224"/>
                  </a:lnTo>
                  <a:lnTo>
                    <a:pt x="14" y="20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118" y="14"/>
                  </a:lnTo>
                  <a:lnTo>
                    <a:pt x="186" y="34"/>
                  </a:lnTo>
                  <a:lnTo>
                    <a:pt x="256" y="56"/>
                  </a:lnTo>
                  <a:lnTo>
                    <a:pt x="264" y="54"/>
                  </a:lnTo>
                  <a:lnTo>
                    <a:pt x="302" y="66"/>
                  </a:lnTo>
                  <a:lnTo>
                    <a:pt x="340" y="76"/>
                  </a:lnTo>
                  <a:lnTo>
                    <a:pt x="378" y="84"/>
                  </a:lnTo>
                  <a:lnTo>
                    <a:pt x="416" y="92"/>
                  </a:lnTo>
                  <a:lnTo>
                    <a:pt x="454" y="96"/>
                  </a:lnTo>
                  <a:lnTo>
                    <a:pt x="468" y="98"/>
                  </a:lnTo>
                  <a:lnTo>
                    <a:pt x="468" y="98"/>
                  </a:lnTo>
                  <a:lnTo>
                    <a:pt x="376" y="570"/>
                  </a:lnTo>
                  <a:lnTo>
                    <a:pt x="376" y="560"/>
                  </a:lnTo>
                  <a:lnTo>
                    <a:pt x="368" y="594"/>
                  </a:lnTo>
                  <a:lnTo>
                    <a:pt x="370" y="618"/>
                  </a:lnTo>
                  <a:lnTo>
                    <a:pt x="362" y="630"/>
                  </a:lnTo>
                  <a:lnTo>
                    <a:pt x="354" y="644"/>
                  </a:lnTo>
                  <a:lnTo>
                    <a:pt x="346" y="656"/>
                  </a:lnTo>
                  <a:lnTo>
                    <a:pt x="336" y="656"/>
                  </a:lnTo>
                  <a:lnTo>
                    <a:pt x="328" y="656"/>
                  </a:lnTo>
                  <a:lnTo>
                    <a:pt x="328" y="646"/>
                  </a:lnTo>
                  <a:lnTo>
                    <a:pt x="318" y="646"/>
                  </a:lnTo>
                  <a:lnTo>
                    <a:pt x="310" y="646"/>
                  </a:lnTo>
                  <a:lnTo>
                    <a:pt x="310" y="658"/>
                  </a:lnTo>
                  <a:lnTo>
                    <a:pt x="302" y="682"/>
                  </a:lnTo>
                  <a:lnTo>
                    <a:pt x="302" y="694"/>
                  </a:lnTo>
                  <a:lnTo>
                    <a:pt x="304" y="704"/>
                  </a:lnTo>
                  <a:lnTo>
                    <a:pt x="304" y="716"/>
                  </a:lnTo>
                  <a:lnTo>
                    <a:pt x="306" y="728"/>
                  </a:lnTo>
                  <a:lnTo>
                    <a:pt x="298" y="740"/>
                  </a:lnTo>
                  <a:lnTo>
                    <a:pt x="298" y="752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78A68A8-3A09-3EE3-E2B8-CDDC55756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848" y="2375987"/>
              <a:ext cx="1035511" cy="63249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8" y="8"/>
                </a:cxn>
                <a:cxn ang="0">
                  <a:pos x="148" y="14"/>
                </a:cxn>
                <a:cxn ang="0">
                  <a:pos x="210" y="16"/>
                </a:cxn>
                <a:cxn ang="0">
                  <a:pos x="273" y="18"/>
                </a:cxn>
                <a:cxn ang="0">
                  <a:pos x="335" y="18"/>
                </a:cxn>
                <a:cxn ang="0">
                  <a:pos x="395" y="18"/>
                </a:cxn>
                <a:cxn ang="0">
                  <a:pos x="457" y="16"/>
                </a:cxn>
                <a:cxn ang="0">
                  <a:pos x="517" y="10"/>
                </a:cxn>
                <a:cxn ang="0">
                  <a:pos x="517" y="10"/>
                </a:cxn>
                <a:cxn ang="0">
                  <a:pos x="519" y="22"/>
                </a:cxn>
                <a:cxn ang="0">
                  <a:pos x="511" y="24"/>
                </a:cxn>
                <a:cxn ang="0">
                  <a:pos x="503" y="36"/>
                </a:cxn>
                <a:cxn ang="0">
                  <a:pos x="493" y="36"/>
                </a:cxn>
                <a:cxn ang="0">
                  <a:pos x="493" y="48"/>
                </a:cxn>
                <a:cxn ang="0">
                  <a:pos x="503" y="48"/>
                </a:cxn>
                <a:cxn ang="0">
                  <a:pos x="513" y="58"/>
                </a:cxn>
                <a:cxn ang="0">
                  <a:pos x="513" y="70"/>
                </a:cxn>
                <a:cxn ang="0">
                  <a:pos x="523" y="70"/>
                </a:cxn>
                <a:cxn ang="0">
                  <a:pos x="535" y="232"/>
                </a:cxn>
                <a:cxn ang="0">
                  <a:pos x="525" y="232"/>
                </a:cxn>
                <a:cxn ang="0">
                  <a:pos x="517" y="232"/>
                </a:cxn>
                <a:cxn ang="0">
                  <a:pos x="507" y="244"/>
                </a:cxn>
                <a:cxn ang="0">
                  <a:pos x="509" y="256"/>
                </a:cxn>
                <a:cxn ang="0">
                  <a:pos x="519" y="268"/>
                </a:cxn>
                <a:cxn ang="0">
                  <a:pos x="535" y="254"/>
                </a:cxn>
                <a:cxn ang="0">
                  <a:pos x="537" y="278"/>
                </a:cxn>
                <a:cxn ang="0">
                  <a:pos x="521" y="302"/>
                </a:cxn>
                <a:cxn ang="0">
                  <a:pos x="513" y="314"/>
                </a:cxn>
                <a:cxn ang="0">
                  <a:pos x="513" y="326"/>
                </a:cxn>
                <a:cxn ang="0">
                  <a:pos x="505" y="328"/>
                </a:cxn>
                <a:cxn ang="0">
                  <a:pos x="497" y="328"/>
                </a:cxn>
                <a:cxn ang="0">
                  <a:pos x="495" y="316"/>
                </a:cxn>
                <a:cxn ang="0">
                  <a:pos x="485" y="316"/>
                </a:cxn>
                <a:cxn ang="0">
                  <a:pos x="477" y="306"/>
                </a:cxn>
                <a:cxn ang="0">
                  <a:pos x="469" y="306"/>
                </a:cxn>
                <a:cxn ang="0">
                  <a:pos x="459" y="318"/>
                </a:cxn>
                <a:cxn ang="0">
                  <a:pos x="459" y="306"/>
                </a:cxn>
                <a:cxn ang="0">
                  <a:pos x="449" y="308"/>
                </a:cxn>
                <a:cxn ang="0">
                  <a:pos x="441" y="296"/>
                </a:cxn>
                <a:cxn ang="0">
                  <a:pos x="431" y="298"/>
                </a:cxn>
                <a:cxn ang="0">
                  <a:pos x="421" y="298"/>
                </a:cxn>
                <a:cxn ang="0">
                  <a:pos x="423" y="310"/>
                </a:cxn>
                <a:cxn ang="0">
                  <a:pos x="413" y="310"/>
                </a:cxn>
                <a:cxn ang="0">
                  <a:pos x="405" y="310"/>
                </a:cxn>
                <a:cxn ang="0">
                  <a:pos x="403" y="300"/>
                </a:cxn>
                <a:cxn ang="0">
                  <a:pos x="395" y="300"/>
                </a:cxn>
                <a:cxn ang="0">
                  <a:pos x="395" y="288"/>
                </a:cxn>
                <a:cxn ang="0">
                  <a:pos x="393" y="288"/>
                </a:cxn>
                <a:cxn ang="0">
                  <a:pos x="385" y="290"/>
                </a:cxn>
                <a:cxn ang="0">
                  <a:pos x="331" y="292"/>
                </a:cxn>
                <a:cxn ang="0">
                  <a:pos x="275" y="292"/>
                </a:cxn>
                <a:cxn ang="0">
                  <a:pos x="220" y="290"/>
                </a:cxn>
                <a:cxn ang="0">
                  <a:pos x="164" y="288"/>
                </a:cxn>
                <a:cxn ang="0">
                  <a:pos x="110" y="284"/>
                </a:cxn>
                <a:cxn ang="0">
                  <a:pos x="54" y="278"/>
                </a:cxn>
                <a:cxn ang="0">
                  <a:pos x="0" y="272"/>
                </a:cxn>
                <a:cxn ang="0">
                  <a:pos x="2" y="270"/>
                </a:cxn>
                <a:cxn ang="0">
                  <a:pos x="14" y="84"/>
                </a:cxn>
                <a:cxn ang="0">
                  <a:pos x="18" y="2"/>
                </a:cxn>
                <a:cxn ang="0">
                  <a:pos x="26" y="0"/>
                </a:cxn>
              </a:cxnLst>
              <a:rect l="0" t="0" r="r" b="b"/>
              <a:pathLst>
                <a:path w="537" h="328">
                  <a:moveTo>
                    <a:pt x="26" y="0"/>
                  </a:moveTo>
                  <a:lnTo>
                    <a:pt x="88" y="8"/>
                  </a:lnTo>
                  <a:lnTo>
                    <a:pt x="148" y="14"/>
                  </a:lnTo>
                  <a:lnTo>
                    <a:pt x="210" y="16"/>
                  </a:lnTo>
                  <a:lnTo>
                    <a:pt x="273" y="18"/>
                  </a:lnTo>
                  <a:lnTo>
                    <a:pt x="335" y="18"/>
                  </a:lnTo>
                  <a:lnTo>
                    <a:pt x="395" y="18"/>
                  </a:lnTo>
                  <a:lnTo>
                    <a:pt x="457" y="16"/>
                  </a:lnTo>
                  <a:lnTo>
                    <a:pt x="517" y="10"/>
                  </a:lnTo>
                  <a:lnTo>
                    <a:pt x="517" y="10"/>
                  </a:lnTo>
                  <a:lnTo>
                    <a:pt x="519" y="22"/>
                  </a:lnTo>
                  <a:lnTo>
                    <a:pt x="511" y="24"/>
                  </a:lnTo>
                  <a:lnTo>
                    <a:pt x="503" y="36"/>
                  </a:lnTo>
                  <a:lnTo>
                    <a:pt x="493" y="36"/>
                  </a:lnTo>
                  <a:lnTo>
                    <a:pt x="493" y="48"/>
                  </a:lnTo>
                  <a:lnTo>
                    <a:pt x="503" y="48"/>
                  </a:lnTo>
                  <a:lnTo>
                    <a:pt x="513" y="58"/>
                  </a:lnTo>
                  <a:lnTo>
                    <a:pt x="513" y="70"/>
                  </a:lnTo>
                  <a:lnTo>
                    <a:pt x="523" y="70"/>
                  </a:lnTo>
                  <a:lnTo>
                    <a:pt x="535" y="232"/>
                  </a:lnTo>
                  <a:lnTo>
                    <a:pt x="525" y="232"/>
                  </a:lnTo>
                  <a:lnTo>
                    <a:pt x="517" y="232"/>
                  </a:lnTo>
                  <a:lnTo>
                    <a:pt x="507" y="244"/>
                  </a:lnTo>
                  <a:lnTo>
                    <a:pt x="509" y="256"/>
                  </a:lnTo>
                  <a:lnTo>
                    <a:pt x="519" y="268"/>
                  </a:lnTo>
                  <a:lnTo>
                    <a:pt x="535" y="254"/>
                  </a:lnTo>
                  <a:lnTo>
                    <a:pt x="537" y="278"/>
                  </a:lnTo>
                  <a:lnTo>
                    <a:pt x="521" y="302"/>
                  </a:lnTo>
                  <a:lnTo>
                    <a:pt x="513" y="314"/>
                  </a:lnTo>
                  <a:lnTo>
                    <a:pt x="513" y="326"/>
                  </a:lnTo>
                  <a:lnTo>
                    <a:pt x="505" y="328"/>
                  </a:lnTo>
                  <a:lnTo>
                    <a:pt x="497" y="328"/>
                  </a:lnTo>
                  <a:lnTo>
                    <a:pt x="495" y="316"/>
                  </a:lnTo>
                  <a:lnTo>
                    <a:pt x="485" y="316"/>
                  </a:lnTo>
                  <a:lnTo>
                    <a:pt x="477" y="306"/>
                  </a:lnTo>
                  <a:lnTo>
                    <a:pt x="469" y="306"/>
                  </a:lnTo>
                  <a:lnTo>
                    <a:pt x="459" y="318"/>
                  </a:lnTo>
                  <a:lnTo>
                    <a:pt x="459" y="306"/>
                  </a:lnTo>
                  <a:lnTo>
                    <a:pt x="449" y="308"/>
                  </a:lnTo>
                  <a:lnTo>
                    <a:pt x="441" y="296"/>
                  </a:lnTo>
                  <a:lnTo>
                    <a:pt x="431" y="298"/>
                  </a:lnTo>
                  <a:lnTo>
                    <a:pt x="421" y="298"/>
                  </a:lnTo>
                  <a:lnTo>
                    <a:pt x="423" y="310"/>
                  </a:lnTo>
                  <a:lnTo>
                    <a:pt x="413" y="310"/>
                  </a:lnTo>
                  <a:lnTo>
                    <a:pt x="405" y="310"/>
                  </a:lnTo>
                  <a:lnTo>
                    <a:pt x="403" y="300"/>
                  </a:lnTo>
                  <a:lnTo>
                    <a:pt x="395" y="300"/>
                  </a:lnTo>
                  <a:lnTo>
                    <a:pt x="395" y="288"/>
                  </a:lnTo>
                  <a:lnTo>
                    <a:pt x="393" y="288"/>
                  </a:lnTo>
                  <a:lnTo>
                    <a:pt x="385" y="290"/>
                  </a:lnTo>
                  <a:lnTo>
                    <a:pt x="331" y="292"/>
                  </a:lnTo>
                  <a:lnTo>
                    <a:pt x="275" y="292"/>
                  </a:lnTo>
                  <a:lnTo>
                    <a:pt x="220" y="290"/>
                  </a:lnTo>
                  <a:lnTo>
                    <a:pt x="164" y="288"/>
                  </a:lnTo>
                  <a:lnTo>
                    <a:pt x="110" y="284"/>
                  </a:lnTo>
                  <a:lnTo>
                    <a:pt x="54" y="278"/>
                  </a:lnTo>
                  <a:lnTo>
                    <a:pt x="0" y="272"/>
                  </a:lnTo>
                  <a:lnTo>
                    <a:pt x="2" y="270"/>
                  </a:lnTo>
                  <a:lnTo>
                    <a:pt x="14" y="84"/>
                  </a:lnTo>
                  <a:lnTo>
                    <a:pt x="18" y="2"/>
                  </a:lnTo>
                  <a:lnTo>
                    <a:pt x="26" y="0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EC22624A-64A8-335E-4B2E-B85FC3D76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7509" y="2796362"/>
              <a:ext cx="894743" cy="586211"/>
            </a:xfrm>
            <a:custGeom>
              <a:avLst/>
              <a:gdLst/>
              <a:ahLst/>
              <a:cxnLst>
                <a:cxn ang="0">
                  <a:pos x="6" y="108"/>
                </a:cxn>
                <a:cxn ang="0">
                  <a:pos x="18" y="120"/>
                </a:cxn>
                <a:cxn ang="0">
                  <a:pos x="36" y="142"/>
                </a:cxn>
                <a:cxn ang="0">
                  <a:pos x="46" y="162"/>
                </a:cxn>
                <a:cxn ang="0">
                  <a:pos x="60" y="198"/>
                </a:cxn>
                <a:cxn ang="0">
                  <a:pos x="70" y="220"/>
                </a:cxn>
                <a:cxn ang="0">
                  <a:pos x="72" y="244"/>
                </a:cxn>
                <a:cxn ang="0">
                  <a:pos x="74" y="278"/>
                </a:cxn>
                <a:cxn ang="0">
                  <a:pos x="84" y="300"/>
                </a:cxn>
                <a:cxn ang="0">
                  <a:pos x="162" y="304"/>
                </a:cxn>
                <a:cxn ang="0">
                  <a:pos x="240" y="302"/>
                </a:cxn>
                <a:cxn ang="0">
                  <a:pos x="316" y="292"/>
                </a:cxn>
                <a:cxn ang="0">
                  <a:pos x="382" y="280"/>
                </a:cxn>
                <a:cxn ang="0">
                  <a:pos x="392" y="278"/>
                </a:cxn>
                <a:cxn ang="0">
                  <a:pos x="400" y="266"/>
                </a:cxn>
                <a:cxn ang="0">
                  <a:pos x="408" y="242"/>
                </a:cxn>
                <a:cxn ang="0">
                  <a:pos x="398" y="232"/>
                </a:cxn>
                <a:cxn ang="0">
                  <a:pos x="396" y="208"/>
                </a:cxn>
                <a:cxn ang="0">
                  <a:pos x="422" y="194"/>
                </a:cxn>
                <a:cxn ang="0">
                  <a:pos x="448" y="180"/>
                </a:cxn>
                <a:cxn ang="0">
                  <a:pos x="454" y="158"/>
                </a:cxn>
                <a:cxn ang="0">
                  <a:pos x="452" y="134"/>
                </a:cxn>
                <a:cxn ang="0">
                  <a:pos x="442" y="112"/>
                </a:cxn>
                <a:cxn ang="0">
                  <a:pos x="442" y="100"/>
                </a:cxn>
                <a:cxn ang="0">
                  <a:pos x="414" y="90"/>
                </a:cxn>
                <a:cxn ang="0">
                  <a:pos x="396" y="68"/>
                </a:cxn>
                <a:cxn ang="0">
                  <a:pos x="374" y="46"/>
                </a:cxn>
                <a:cxn ang="0">
                  <a:pos x="374" y="22"/>
                </a:cxn>
                <a:cxn ang="0">
                  <a:pos x="370" y="0"/>
                </a:cxn>
                <a:cxn ang="0">
                  <a:pos x="320" y="12"/>
                </a:cxn>
                <a:cxn ang="0">
                  <a:pos x="242" y="22"/>
                </a:cxn>
                <a:cxn ang="0">
                  <a:pos x="164" y="26"/>
                </a:cxn>
                <a:cxn ang="0">
                  <a:pos x="86" y="24"/>
                </a:cxn>
                <a:cxn ang="0">
                  <a:pos x="28" y="14"/>
                </a:cxn>
                <a:cxn ang="0">
                  <a:pos x="10" y="14"/>
                </a:cxn>
                <a:cxn ang="0">
                  <a:pos x="2" y="38"/>
                </a:cxn>
                <a:cxn ang="0">
                  <a:pos x="28" y="36"/>
                </a:cxn>
                <a:cxn ang="0">
                  <a:pos x="14" y="84"/>
                </a:cxn>
              </a:cxnLst>
              <a:rect l="0" t="0" r="r" b="b"/>
              <a:pathLst>
                <a:path w="464" h="304">
                  <a:moveTo>
                    <a:pt x="6" y="96"/>
                  </a:moveTo>
                  <a:lnTo>
                    <a:pt x="6" y="108"/>
                  </a:lnTo>
                  <a:lnTo>
                    <a:pt x="8" y="120"/>
                  </a:lnTo>
                  <a:lnTo>
                    <a:pt x="18" y="120"/>
                  </a:lnTo>
                  <a:lnTo>
                    <a:pt x="28" y="130"/>
                  </a:lnTo>
                  <a:lnTo>
                    <a:pt x="36" y="142"/>
                  </a:lnTo>
                  <a:lnTo>
                    <a:pt x="38" y="152"/>
                  </a:lnTo>
                  <a:lnTo>
                    <a:pt x="46" y="162"/>
                  </a:lnTo>
                  <a:lnTo>
                    <a:pt x="58" y="186"/>
                  </a:lnTo>
                  <a:lnTo>
                    <a:pt x="60" y="198"/>
                  </a:lnTo>
                  <a:lnTo>
                    <a:pt x="60" y="210"/>
                  </a:lnTo>
                  <a:lnTo>
                    <a:pt x="70" y="220"/>
                  </a:lnTo>
                  <a:lnTo>
                    <a:pt x="72" y="232"/>
                  </a:lnTo>
                  <a:lnTo>
                    <a:pt x="72" y="244"/>
                  </a:lnTo>
                  <a:lnTo>
                    <a:pt x="72" y="256"/>
                  </a:lnTo>
                  <a:lnTo>
                    <a:pt x="74" y="278"/>
                  </a:lnTo>
                  <a:lnTo>
                    <a:pt x="76" y="290"/>
                  </a:lnTo>
                  <a:lnTo>
                    <a:pt x="84" y="300"/>
                  </a:lnTo>
                  <a:lnTo>
                    <a:pt x="122" y="304"/>
                  </a:lnTo>
                  <a:lnTo>
                    <a:pt x="162" y="304"/>
                  </a:lnTo>
                  <a:lnTo>
                    <a:pt x="200" y="304"/>
                  </a:lnTo>
                  <a:lnTo>
                    <a:pt x="240" y="302"/>
                  </a:lnTo>
                  <a:lnTo>
                    <a:pt x="278" y="298"/>
                  </a:lnTo>
                  <a:lnTo>
                    <a:pt x="316" y="292"/>
                  </a:lnTo>
                  <a:lnTo>
                    <a:pt x="354" y="284"/>
                  </a:lnTo>
                  <a:lnTo>
                    <a:pt x="382" y="280"/>
                  </a:lnTo>
                  <a:lnTo>
                    <a:pt x="384" y="292"/>
                  </a:lnTo>
                  <a:lnTo>
                    <a:pt x="392" y="278"/>
                  </a:lnTo>
                  <a:lnTo>
                    <a:pt x="402" y="278"/>
                  </a:lnTo>
                  <a:lnTo>
                    <a:pt x="400" y="266"/>
                  </a:lnTo>
                  <a:lnTo>
                    <a:pt x="400" y="254"/>
                  </a:lnTo>
                  <a:lnTo>
                    <a:pt x="408" y="242"/>
                  </a:lnTo>
                  <a:lnTo>
                    <a:pt x="408" y="232"/>
                  </a:lnTo>
                  <a:lnTo>
                    <a:pt x="398" y="232"/>
                  </a:lnTo>
                  <a:lnTo>
                    <a:pt x="388" y="220"/>
                  </a:lnTo>
                  <a:lnTo>
                    <a:pt x="396" y="208"/>
                  </a:lnTo>
                  <a:lnTo>
                    <a:pt x="404" y="196"/>
                  </a:lnTo>
                  <a:lnTo>
                    <a:pt x="422" y="194"/>
                  </a:lnTo>
                  <a:lnTo>
                    <a:pt x="430" y="194"/>
                  </a:lnTo>
                  <a:lnTo>
                    <a:pt x="448" y="180"/>
                  </a:lnTo>
                  <a:lnTo>
                    <a:pt x="448" y="170"/>
                  </a:lnTo>
                  <a:lnTo>
                    <a:pt x="454" y="158"/>
                  </a:lnTo>
                  <a:lnTo>
                    <a:pt x="464" y="144"/>
                  </a:lnTo>
                  <a:lnTo>
                    <a:pt x="452" y="134"/>
                  </a:lnTo>
                  <a:lnTo>
                    <a:pt x="444" y="122"/>
                  </a:lnTo>
                  <a:lnTo>
                    <a:pt x="442" y="112"/>
                  </a:lnTo>
                  <a:lnTo>
                    <a:pt x="434" y="100"/>
                  </a:lnTo>
                  <a:lnTo>
                    <a:pt x="442" y="100"/>
                  </a:lnTo>
                  <a:lnTo>
                    <a:pt x="424" y="90"/>
                  </a:lnTo>
                  <a:lnTo>
                    <a:pt x="414" y="90"/>
                  </a:lnTo>
                  <a:lnTo>
                    <a:pt x="404" y="80"/>
                  </a:lnTo>
                  <a:lnTo>
                    <a:pt x="396" y="68"/>
                  </a:lnTo>
                  <a:lnTo>
                    <a:pt x="386" y="68"/>
                  </a:lnTo>
                  <a:lnTo>
                    <a:pt x="374" y="46"/>
                  </a:lnTo>
                  <a:lnTo>
                    <a:pt x="374" y="36"/>
                  </a:lnTo>
                  <a:lnTo>
                    <a:pt x="374" y="22"/>
                  </a:lnTo>
                  <a:lnTo>
                    <a:pt x="372" y="0"/>
                  </a:lnTo>
                  <a:lnTo>
                    <a:pt x="370" y="0"/>
                  </a:lnTo>
                  <a:lnTo>
                    <a:pt x="358" y="4"/>
                  </a:lnTo>
                  <a:lnTo>
                    <a:pt x="320" y="12"/>
                  </a:lnTo>
                  <a:lnTo>
                    <a:pt x="280" y="18"/>
                  </a:lnTo>
                  <a:lnTo>
                    <a:pt x="242" y="22"/>
                  </a:lnTo>
                  <a:lnTo>
                    <a:pt x="204" y="24"/>
                  </a:lnTo>
                  <a:lnTo>
                    <a:pt x="164" y="26"/>
                  </a:lnTo>
                  <a:lnTo>
                    <a:pt x="124" y="26"/>
                  </a:lnTo>
                  <a:lnTo>
                    <a:pt x="86" y="24"/>
                  </a:lnTo>
                  <a:lnTo>
                    <a:pt x="48" y="20"/>
                  </a:lnTo>
                  <a:lnTo>
                    <a:pt x="28" y="14"/>
                  </a:lnTo>
                  <a:lnTo>
                    <a:pt x="18" y="14"/>
                  </a:lnTo>
                  <a:lnTo>
                    <a:pt x="10" y="14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12" y="50"/>
                  </a:lnTo>
                  <a:lnTo>
                    <a:pt x="28" y="36"/>
                  </a:lnTo>
                  <a:lnTo>
                    <a:pt x="30" y="60"/>
                  </a:lnTo>
                  <a:lnTo>
                    <a:pt x="14" y="84"/>
                  </a:lnTo>
                  <a:lnTo>
                    <a:pt x="6" y="96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E3152FDD-9762-2AFB-1748-2E9EA173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139" y="2896635"/>
              <a:ext cx="1224486" cy="605494"/>
            </a:xfrm>
            <a:custGeom>
              <a:avLst/>
              <a:gdLst/>
              <a:ahLst/>
              <a:cxnLst>
                <a:cxn ang="0">
                  <a:pos x="515" y="58"/>
                </a:cxn>
                <a:cxn ang="0">
                  <a:pos x="503" y="46"/>
                </a:cxn>
                <a:cxn ang="0">
                  <a:pos x="487" y="36"/>
                </a:cxn>
                <a:cxn ang="0">
                  <a:pos x="477" y="36"/>
                </a:cxn>
                <a:cxn ang="0">
                  <a:pos x="459" y="26"/>
                </a:cxn>
                <a:cxn ang="0">
                  <a:pos x="439" y="28"/>
                </a:cxn>
                <a:cxn ang="0">
                  <a:pos x="431" y="40"/>
                </a:cxn>
                <a:cxn ang="0">
                  <a:pos x="421" y="30"/>
                </a:cxn>
                <a:cxn ang="0">
                  <a:pos x="413" y="18"/>
                </a:cxn>
                <a:cxn ang="0">
                  <a:pos x="403" y="20"/>
                </a:cxn>
                <a:cxn ang="0">
                  <a:pos x="293" y="22"/>
                </a:cxn>
                <a:cxn ang="0">
                  <a:pos x="182" y="18"/>
                </a:cxn>
                <a:cxn ang="0">
                  <a:pos x="72" y="8"/>
                </a:cxn>
                <a:cxn ang="0">
                  <a:pos x="20" y="0"/>
                </a:cxn>
                <a:cxn ang="0">
                  <a:pos x="0" y="118"/>
                </a:cxn>
                <a:cxn ang="0">
                  <a:pos x="2" y="142"/>
                </a:cxn>
                <a:cxn ang="0">
                  <a:pos x="142" y="202"/>
                </a:cxn>
                <a:cxn ang="0">
                  <a:pos x="140" y="296"/>
                </a:cxn>
                <a:cxn ang="0">
                  <a:pos x="259" y="308"/>
                </a:cxn>
                <a:cxn ang="0">
                  <a:pos x="377" y="314"/>
                </a:cxn>
                <a:cxn ang="0">
                  <a:pos x="497" y="314"/>
                </a:cxn>
                <a:cxn ang="0">
                  <a:pos x="617" y="308"/>
                </a:cxn>
                <a:cxn ang="0">
                  <a:pos x="635" y="306"/>
                </a:cxn>
                <a:cxn ang="0">
                  <a:pos x="613" y="262"/>
                </a:cxn>
                <a:cxn ang="0">
                  <a:pos x="601" y="238"/>
                </a:cxn>
                <a:cxn ang="0">
                  <a:pos x="597" y="204"/>
                </a:cxn>
                <a:cxn ang="0">
                  <a:pos x="597" y="180"/>
                </a:cxn>
                <a:cxn ang="0">
                  <a:pos x="585" y="158"/>
                </a:cxn>
                <a:cxn ang="0">
                  <a:pos x="583" y="134"/>
                </a:cxn>
                <a:cxn ang="0">
                  <a:pos x="563" y="100"/>
                </a:cxn>
                <a:cxn ang="0">
                  <a:pos x="553" y="78"/>
                </a:cxn>
                <a:cxn ang="0">
                  <a:pos x="533" y="68"/>
                </a:cxn>
                <a:cxn ang="0">
                  <a:pos x="523" y="58"/>
                </a:cxn>
              </a:cxnLst>
              <a:rect l="0" t="0" r="r" b="b"/>
              <a:pathLst>
                <a:path w="635" h="314">
                  <a:moveTo>
                    <a:pt x="523" y="58"/>
                  </a:moveTo>
                  <a:lnTo>
                    <a:pt x="515" y="58"/>
                  </a:lnTo>
                  <a:lnTo>
                    <a:pt x="513" y="46"/>
                  </a:lnTo>
                  <a:lnTo>
                    <a:pt x="503" y="46"/>
                  </a:lnTo>
                  <a:lnTo>
                    <a:pt x="495" y="36"/>
                  </a:lnTo>
                  <a:lnTo>
                    <a:pt x="487" y="36"/>
                  </a:lnTo>
                  <a:lnTo>
                    <a:pt x="477" y="48"/>
                  </a:lnTo>
                  <a:lnTo>
                    <a:pt x="477" y="36"/>
                  </a:lnTo>
                  <a:lnTo>
                    <a:pt x="467" y="38"/>
                  </a:lnTo>
                  <a:lnTo>
                    <a:pt x="459" y="26"/>
                  </a:lnTo>
                  <a:lnTo>
                    <a:pt x="449" y="28"/>
                  </a:lnTo>
                  <a:lnTo>
                    <a:pt x="439" y="28"/>
                  </a:lnTo>
                  <a:lnTo>
                    <a:pt x="441" y="40"/>
                  </a:lnTo>
                  <a:lnTo>
                    <a:pt x="431" y="40"/>
                  </a:lnTo>
                  <a:lnTo>
                    <a:pt x="423" y="40"/>
                  </a:lnTo>
                  <a:lnTo>
                    <a:pt x="421" y="30"/>
                  </a:lnTo>
                  <a:lnTo>
                    <a:pt x="413" y="30"/>
                  </a:lnTo>
                  <a:lnTo>
                    <a:pt x="413" y="18"/>
                  </a:lnTo>
                  <a:lnTo>
                    <a:pt x="411" y="18"/>
                  </a:lnTo>
                  <a:lnTo>
                    <a:pt x="403" y="20"/>
                  </a:lnTo>
                  <a:lnTo>
                    <a:pt x="349" y="22"/>
                  </a:lnTo>
                  <a:lnTo>
                    <a:pt x="293" y="22"/>
                  </a:lnTo>
                  <a:lnTo>
                    <a:pt x="238" y="20"/>
                  </a:lnTo>
                  <a:lnTo>
                    <a:pt x="182" y="18"/>
                  </a:lnTo>
                  <a:lnTo>
                    <a:pt x="128" y="14"/>
                  </a:lnTo>
                  <a:lnTo>
                    <a:pt x="72" y="8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8" y="96"/>
                  </a:lnTo>
                  <a:lnTo>
                    <a:pt x="0" y="118"/>
                  </a:lnTo>
                  <a:lnTo>
                    <a:pt x="10" y="130"/>
                  </a:lnTo>
                  <a:lnTo>
                    <a:pt x="2" y="142"/>
                  </a:lnTo>
                  <a:lnTo>
                    <a:pt x="6" y="188"/>
                  </a:lnTo>
                  <a:lnTo>
                    <a:pt x="142" y="202"/>
                  </a:lnTo>
                  <a:lnTo>
                    <a:pt x="140" y="296"/>
                  </a:lnTo>
                  <a:lnTo>
                    <a:pt x="140" y="296"/>
                  </a:lnTo>
                  <a:lnTo>
                    <a:pt x="200" y="302"/>
                  </a:lnTo>
                  <a:lnTo>
                    <a:pt x="259" y="308"/>
                  </a:lnTo>
                  <a:lnTo>
                    <a:pt x="317" y="312"/>
                  </a:lnTo>
                  <a:lnTo>
                    <a:pt x="377" y="314"/>
                  </a:lnTo>
                  <a:lnTo>
                    <a:pt x="437" y="314"/>
                  </a:lnTo>
                  <a:lnTo>
                    <a:pt x="497" y="314"/>
                  </a:lnTo>
                  <a:lnTo>
                    <a:pt x="555" y="312"/>
                  </a:lnTo>
                  <a:lnTo>
                    <a:pt x="617" y="308"/>
                  </a:lnTo>
                  <a:lnTo>
                    <a:pt x="629" y="306"/>
                  </a:lnTo>
                  <a:lnTo>
                    <a:pt x="635" y="306"/>
                  </a:lnTo>
                  <a:lnTo>
                    <a:pt x="633" y="282"/>
                  </a:lnTo>
                  <a:lnTo>
                    <a:pt x="613" y="262"/>
                  </a:lnTo>
                  <a:lnTo>
                    <a:pt x="611" y="248"/>
                  </a:lnTo>
                  <a:lnTo>
                    <a:pt x="601" y="238"/>
                  </a:lnTo>
                  <a:lnTo>
                    <a:pt x="599" y="226"/>
                  </a:lnTo>
                  <a:lnTo>
                    <a:pt x="597" y="204"/>
                  </a:lnTo>
                  <a:lnTo>
                    <a:pt x="597" y="192"/>
                  </a:lnTo>
                  <a:lnTo>
                    <a:pt x="597" y="180"/>
                  </a:lnTo>
                  <a:lnTo>
                    <a:pt x="595" y="168"/>
                  </a:lnTo>
                  <a:lnTo>
                    <a:pt x="585" y="158"/>
                  </a:lnTo>
                  <a:lnTo>
                    <a:pt x="585" y="146"/>
                  </a:lnTo>
                  <a:lnTo>
                    <a:pt x="583" y="134"/>
                  </a:lnTo>
                  <a:lnTo>
                    <a:pt x="571" y="110"/>
                  </a:lnTo>
                  <a:lnTo>
                    <a:pt x="563" y="100"/>
                  </a:lnTo>
                  <a:lnTo>
                    <a:pt x="561" y="90"/>
                  </a:lnTo>
                  <a:lnTo>
                    <a:pt x="553" y="78"/>
                  </a:lnTo>
                  <a:lnTo>
                    <a:pt x="543" y="68"/>
                  </a:lnTo>
                  <a:lnTo>
                    <a:pt x="533" y="68"/>
                  </a:lnTo>
                  <a:lnTo>
                    <a:pt x="531" y="56"/>
                  </a:lnTo>
                  <a:lnTo>
                    <a:pt x="523" y="58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832C26-634F-2749-18AF-EA2B60ADE398}"/>
                </a:ext>
              </a:extLst>
            </p:cNvPr>
            <p:cNvSpPr txBox="1"/>
            <p:nvPr/>
          </p:nvSpPr>
          <p:spPr>
            <a:xfrm>
              <a:off x="1613487" y="2359425"/>
              <a:ext cx="13484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Ames Research 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Center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Moffett Field, CA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2376FA-DA70-9E49-028E-345844BC6B2B}"/>
                </a:ext>
              </a:extLst>
            </p:cNvPr>
            <p:cNvSpPr txBox="1"/>
            <p:nvPr/>
          </p:nvSpPr>
          <p:spPr>
            <a:xfrm>
              <a:off x="2054257" y="4747829"/>
              <a:ext cx="12923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Jet Propulsion 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Laboratory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Pasadena, CA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64FC416-AF74-8996-0CB7-8C6031876D84}"/>
                </a:ext>
              </a:extLst>
            </p:cNvPr>
            <p:cNvSpPr txBox="1"/>
            <p:nvPr/>
          </p:nvSpPr>
          <p:spPr>
            <a:xfrm>
              <a:off x="1410002" y="3648575"/>
              <a:ext cx="1462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Armstrong Flight 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Research Center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Edwards, CA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2D5C4E3-3771-4673-B86C-6A463562D551}"/>
                </a:ext>
              </a:extLst>
            </p:cNvPr>
            <p:cNvSpPr txBox="1"/>
            <p:nvPr/>
          </p:nvSpPr>
          <p:spPr>
            <a:xfrm>
              <a:off x="3777211" y="5087213"/>
              <a:ext cx="12554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White Sands 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Test Facility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Las Cruces, NM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BE9B6BD-21CF-228E-BDC6-06C6748BE7FE}"/>
                </a:ext>
              </a:extLst>
            </p:cNvPr>
            <p:cNvSpPr txBox="1"/>
            <p:nvPr/>
          </p:nvSpPr>
          <p:spPr>
            <a:xfrm>
              <a:off x="5050317" y="5572072"/>
              <a:ext cx="11528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Johnson 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Space Center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Houston, TX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85FF01-AB90-F15F-D18B-7049B6CE3289}"/>
                </a:ext>
              </a:extLst>
            </p:cNvPr>
            <p:cNvSpPr txBox="1"/>
            <p:nvPr/>
          </p:nvSpPr>
          <p:spPr>
            <a:xfrm>
              <a:off x="6847509" y="5584650"/>
              <a:ext cx="13195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Michoud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Assembly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Facility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New Orleans, LA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916D6B1-F894-9235-1E6F-801402E93909}"/>
                </a:ext>
              </a:extLst>
            </p:cNvPr>
            <p:cNvSpPr txBox="1"/>
            <p:nvPr/>
          </p:nvSpPr>
          <p:spPr>
            <a:xfrm>
              <a:off x="8094285" y="5410378"/>
              <a:ext cx="11929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Stennis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Space Center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Stennis Space 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Center, MS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4BB28BF-3CED-2FCB-5FA8-DEEC05E03B9D}"/>
                </a:ext>
              </a:extLst>
            </p:cNvPr>
            <p:cNvSpPr txBox="1"/>
            <p:nvPr/>
          </p:nvSpPr>
          <p:spPr>
            <a:xfrm>
              <a:off x="9709145" y="4237055"/>
              <a:ext cx="1337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Marshall Space 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Flight Center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Huntsville, AL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A8CF86-2923-444E-7006-3C44C18A3978}"/>
                </a:ext>
              </a:extLst>
            </p:cNvPr>
            <p:cNvSpPr txBox="1"/>
            <p:nvPr/>
          </p:nvSpPr>
          <p:spPr>
            <a:xfrm>
              <a:off x="9851842" y="5156573"/>
              <a:ext cx="12506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Kennedy 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Space Center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Kennedy Space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Center, FL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EBAE694-CD70-9CBA-44F4-3F79C642AB2E}"/>
                </a:ext>
              </a:extLst>
            </p:cNvPr>
            <p:cNvSpPr txBox="1"/>
            <p:nvPr/>
          </p:nvSpPr>
          <p:spPr>
            <a:xfrm>
              <a:off x="10247948" y="3062830"/>
              <a:ext cx="13837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Langley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Research Center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Hampton, VA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77D7EC0-85B4-6188-6513-56AEBD751962}"/>
                </a:ext>
              </a:extLst>
            </p:cNvPr>
            <p:cNvSpPr txBox="1"/>
            <p:nvPr/>
          </p:nvSpPr>
          <p:spPr>
            <a:xfrm>
              <a:off x="8719000" y="1424188"/>
              <a:ext cx="1353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Goddard Space 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Flight Center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Greenbelt, MD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AFF7031-FBF3-EF54-7516-7F8F4569EA1C}"/>
                </a:ext>
              </a:extLst>
            </p:cNvPr>
            <p:cNvSpPr txBox="1"/>
            <p:nvPr/>
          </p:nvSpPr>
          <p:spPr>
            <a:xfrm>
              <a:off x="7388473" y="1316973"/>
              <a:ext cx="1337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Glenn Research</a:t>
              </a:r>
            </a:p>
            <a:p>
              <a:pPr algn="ctr"/>
              <a:r>
                <a:rPr lang="en-US" sz="1200" b="1" kern="0">
                  <a:latin typeface="Segoe UI" panose="020B0502040204020203" pitchFamily="34" charset="0"/>
                  <a:cs typeface="Segoe UI" panose="020B0502040204020203" pitchFamily="34" charset="0"/>
                </a:rPr>
                <a:t>Center</a:t>
              </a:r>
            </a:p>
            <a:p>
              <a:pPr algn="ctr"/>
              <a:r>
                <a:rPr lang="en-US" sz="1200" kern="0">
                  <a:latin typeface="Segoe UI" panose="020B0502040204020203" pitchFamily="34" charset="0"/>
                  <a:cs typeface="Segoe UI" panose="020B0502040204020203" pitchFamily="34" charset="0"/>
                </a:rPr>
                <a:t>Cleveland, OH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8ACFF71-533D-5F85-932B-746E270D96F3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>
              <a:off x="2287710" y="3005756"/>
              <a:ext cx="1000435" cy="465520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264D7AB-3CC7-55A1-F7F7-F568E3D55E7A}"/>
                </a:ext>
              </a:extLst>
            </p:cNvPr>
            <p:cNvCxnSpPr>
              <a:cxnSpLocks/>
              <a:stCxn id="59" idx="3"/>
            </p:cNvCxnSpPr>
            <p:nvPr/>
          </p:nvCxnSpPr>
          <p:spPr>
            <a:xfrm flipV="1">
              <a:off x="3346598" y="4133721"/>
              <a:ext cx="313840" cy="937274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3BF07C-5890-0E93-746F-099265C357FD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 flipV="1">
              <a:off x="2872262" y="3944143"/>
              <a:ext cx="749158" cy="27598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026B598-FE44-C6A3-390F-211920F6E80D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V="1">
              <a:off x="4404947" y="4747829"/>
              <a:ext cx="959681" cy="339384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A45ADDE-9186-7B58-8D86-55A3C80EB4A3}"/>
                </a:ext>
              </a:extLst>
            </p:cNvPr>
            <p:cNvCxnSpPr>
              <a:cxnSpLocks/>
              <a:stCxn id="62" idx="0"/>
            </p:cNvCxnSpPr>
            <p:nvPr/>
          </p:nvCxnSpPr>
          <p:spPr>
            <a:xfrm flipV="1">
              <a:off x="5626757" y="5390431"/>
              <a:ext cx="1502287" cy="181641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07AA3AB-0350-205B-0EBD-67392E94D68C}"/>
                </a:ext>
              </a:extLst>
            </p:cNvPr>
            <p:cNvCxnSpPr>
              <a:cxnSpLocks/>
              <a:stCxn id="63" idx="0"/>
            </p:cNvCxnSpPr>
            <p:nvPr/>
          </p:nvCxnSpPr>
          <p:spPr>
            <a:xfrm flipV="1">
              <a:off x="7507306" y="5260762"/>
              <a:ext cx="486323" cy="323888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70B1800-E606-59B0-7121-DEFA917826D1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 flipV="1">
              <a:off x="8016769" y="5114607"/>
              <a:ext cx="673994" cy="295771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197B3DA-A083-7D59-8BF1-5D441A8944C1}"/>
                </a:ext>
              </a:extLst>
            </p:cNvPr>
            <p:cNvCxnSpPr>
              <a:cxnSpLocks/>
              <a:stCxn id="66" idx="1"/>
            </p:cNvCxnSpPr>
            <p:nvPr/>
          </p:nvCxnSpPr>
          <p:spPr>
            <a:xfrm flipH="1" flipV="1">
              <a:off x="9487723" y="5330907"/>
              <a:ext cx="364119" cy="241165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5DF65B2-3426-89FA-D34F-72560E66A045}"/>
                </a:ext>
              </a:extLst>
            </p:cNvPr>
            <p:cNvCxnSpPr>
              <a:cxnSpLocks/>
              <a:stCxn id="65" idx="1"/>
            </p:cNvCxnSpPr>
            <p:nvPr/>
          </p:nvCxnSpPr>
          <p:spPr>
            <a:xfrm flipH="1" flipV="1">
              <a:off x="8386314" y="4382964"/>
              <a:ext cx="1322831" cy="177257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957079A-9644-0665-6FD0-ECFA4631CD55}"/>
                </a:ext>
              </a:extLst>
            </p:cNvPr>
            <p:cNvCxnSpPr>
              <a:cxnSpLocks/>
              <a:stCxn id="67" idx="1"/>
            </p:cNvCxnSpPr>
            <p:nvPr/>
          </p:nvCxnSpPr>
          <p:spPr>
            <a:xfrm flipH="1">
              <a:off x="9795965" y="3385996"/>
              <a:ext cx="451983" cy="254329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40C1024-9836-72E2-276A-2A87EF98633C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>
              <a:off x="9395628" y="2070519"/>
              <a:ext cx="235370" cy="1161645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AD3BCC6-EA31-6F79-A98F-9F9170A7F8FC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>
              <a:off x="8057086" y="1963304"/>
              <a:ext cx="803596" cy="1064457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15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2686BA-002A-7A4A-8489-65970F0F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26100"/>
            <a:ext cx="10619923" cy="4878259"/>
          </a:xfr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en-US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The NASA Artifact Screening Program focuses on disposition of property of historic/scientific/educational significance, ensuring their preservation and access for advancing aerospace and aeronautic science and engineering</a:t>
            </a:r>
          </a:p>
          <a:p>
            <a:pPr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NASA has responsibility to disposition internal artifacts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to eligible recipients</a:t>
            </a:r>
          </a:p>
          <a:p>
            <a:pPr>
              <a:defRPr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In the past 16 years, screened approximately 66,500 items as ‘Potential Artifacts’ in legacy NASA/GSA Artifact module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Potential Artifacts are items that may have exhibit, historical, or education value to Museums, Schools and Universities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Screens internal to NASA and National Air and Space Museum first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Screens external to donation eligible museums, schools, and Universities</a:t>
            </a:r>
          </a:p>
          <a:p>
            <a:pPr>
              <a:defRPr/>
            </a:pPr>
            <a:r>
              <a:rPr lang="en-US" sz="1800" kern="0" dirty="0">
                <a:latin typeface="Segoe UI" panose="020B0502040204020203" pitchFamily="34" charset="0"/>
                <a:cs typeface="Segoe UI" panose="020B0502040204020203" pitchFamily="34" charset="0"/>
              </a:rPr>
              <a:t>New Artifact Module launched May 2023 focusing on Stevenson-</a:t>
            </a:r>
            <a:r>
              <a:rPr lang="en-US" sz="1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Wydler</a:t>
            </a:r>
            <a:r>
              <a:rPr lang="en-US" sz="1800" kern="0" dirty="0">
                <a:latin typeface="Segoe UI" panose="020B0502040204020203" pitchFamily="34" charset="0"/>
                <a:cs typeface="Segoe UI" panose="020B0502040204020203" pitchFamily="34" charset="0"/>
              </a:rPr>
              <a:t> Authority Transfers and Federal Agency transfers through GSA (</a:t>
            </a:r>
            <a:r>
              <a:rPr lang="en-US" altLang="en-US" sz="1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https://artifacts.nasa.gov/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8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1800" kern="0" dirty="0">
                <a:latin typeface="Segoe UI" panose="020B0502040204020203" pitchFamily="34" charset="0"/>
                <a:cs typeface="Segoe UI" panose="020B0502040204020203" pitchFamily="34" charset="0"/>
              </a:rPr>
              <a:t>Continue working large and significant items through PPMS while coordinating with GSA and State Agencies for Surplus Property (SASP)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17A6-D511-E84B-9F70-482031A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5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0D381-B566-8B99-F176-D8E0813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28066"/>
            <a:ext cx="10143359" cy="623166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NASA Artifact Program</a:t>
            </a:r>
          </a:p>
        </p:txBody>
      </p:sp>
    </p:spTree>
    <p:extLst>
      <p:ext uri="{BB962C8B-B14F-4D97-AF65-F5344CB8AC3E}">
        <p14:creationId xmlns:p14="http://schemas.microsoft.com/office/powerpoint/2010/main" val="14954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17A6-D511-E84B-9F70-482031A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6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0D381-B566-8B99-F176-D8E0813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434945"/>
            <a:ext cx="10143359" cy="623166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NASA Artifact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1C674-4F09-D6FB-6C0A-266881298FE1}"/>
              </a:ext>
            </a:extLst>
          </p:cNvPr>
          <p:cNvSpPr txBox="1"/>
          <p:nvPr/>
        </p:nvSpPr>
        <p:spPr>
          <a:xfrm>
            <a:off x="4165792" y="1220550"/>
            <a:ext cx="3860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Artifact Program Process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52D440-6314-5A0D-8B7A-87DA1080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1" y="2135654"/>
            <a:ext cx="11283977" cy="33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C7063-8FFF-50C2-F4D5-7338B20E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C5B802-39D7-D4F2-EBB7-3505AC2767D3}"/>
              </a:ext>
            </a:extLst>
          </p:cNvPr>
          <p:cNvSpPr txBox="1">
            <a:spLocks/>
          </p:cNvSpPr>
          <p:nvPr/>
        </p:nvSpPr>
        <p:spPr>
          <a:xfrm>
            <a:off x="952499" y="434945"/>
            <a:ext cx="10143359" cy="623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Upcoming Artifacts </a:t>
            </a:r>
          </a:p>
        </p:txBody>
      </p:sp>
      <p:pic>
        <p:nvPicPr>
          <p:cNvPr id="3" name="Picture 2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73656E08-9581-71C1-45B5-BB3DEA5F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4" y="1152525"/>
            <a:ext cx="2219131" cy="1887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F0920-26CE-951B-786A-D1B726F2B649}"/>
              </a:ext>
            </a:extLst>
          </p:cNvPr>
          <p:cNvSpPr txBox="1"/>
          <p:nvPr/>
        </p:nvSpPr>
        <p:spPr>
          <a:xfrm>
            <a:off x="647173" y="3125578"/>
            <a:ext cx="2420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Glove TMG, 4500 Series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69CECA-0AB3-03AE-9244-E62104C32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729" y="1152525"/>
            <a:ext cx="2219131" cy="1887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E9BD06-0ECA-5C20-089A-1F54285542CC}"/>
              </a:ext>
            </a:extLst>
          </p:cNvPr>
          <p:cNvSpPr txBox="1"/>
          <p:nvPr/>
        </p:nvSpPr>
        <p:spPr>
          <a:xfrm>
            <a:off x="3539830" y="3116818"/>
            <a:ext cx="22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LOFI EMU Suit Replica</a:t>
            </a:r>
          </a:p>
        </p:txBody>
      </p:sp>
      <p:pic>
        <p:nvPicPr>
          <p:cNvPr id="9" name="Picture 8" descr="A picture containing grass&#10;&#10;AI-generated content may be incorrect.">
            <a:extLst>
              <a:ext uri="{FF2B5EF4-FFF2-40B4-BE49-F238E27FC236}">
                <a16:creationId xmlns:a16="http://schemas.microsoft.com/office/drawing/2014/main" id="{68A1D9DD-F5D9-EB83-72AE-B5C6EC853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152525"/>
            <a:ext cx="2305050" cy="18873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8F73EA-CD90-A2D3-19B5-C424900AF187}"/>
              </a:ext>
            </a:extLst>
          </p:cNvPr>
          <p:cNvSpPr txBox="1"/>
          <p:nvPr/>
        </p:nvSpPr>
        <p:spPr>
          <a:xfrm>
            <a:off x="6248400" y="3116818"/>
            <a:ext cx="238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Orbiter Docking System</a:t>
            </a:r>
          </a:p>
          <a:p>
            <a:r>
              <a:rPr lang="en-US" dirty="0"/>
              <a:t> (OD)</a:t>
            </a:r>
          </a:p>
        </p:txBody>
      </p:sp>
      <p:pic>
        <p:nvPicPr>
          <p:cNvPr id="12" name="Picture 11" descr="A model of a space ship&#10;&#10;AI-generated content may be incorrect.">
            <a:extLst>
              <a:ext uri="{FF2B5EF4-FFF2-40B4-BE49-F238E27FC236}">
                <a16:creationId xmlns:a16="http://schemas.microsoft.com/office/drawing/2014/main" id="{903C3E99-05C8-0EE7-3833-CAE664179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991" y="1152525"/>
            <a:ext cx="2509934" cy="18873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F84888-4C60-BE62-4A1D-A96FA4F7AB40}"/>
              </a:ext>
            </a:extLst>
          </p:cNvPr>
          <p:cNvSpPr txBox="1"/>
          <p:nvPr/>
        </p:nvSpPr>
        <p:spPr>
          <a:xfrm>
            <a:off x="9356785" y="3125578"/>
            <a:ext cx="196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X-30 Return Model</a:t>
            </a:r>
          </a:p>
        </p:txBody>
      </p:sp>
      <p:pic>
        <p:nvPicPr>
          <p:cNvPr id="15" name="Picture 14" descr="A picture containing indoor, bathroom, appliance, tan&#10;&#10;AI-generated content may be incorrect.">
            <a:extLst>
              <a:ext uri="{FF2B5EF4-FFF2-40B4-BE49-F238E27FC236}">
                <a16:creationId xmlns:a16="http://schemas.microsoft.com/office/drawing/2014/main" id="{BC5D7BD5-C798-B13B-22EC-FCB552C5F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293" y="3906247"/>
            <a:ext cx="3198628" cy="1799228"/>
          </a:xfrm>
          <a:prstGeom prst="rect">
            <a:avLst/>
          </a:prstGeom>
        </p:spPr>
      </p:pic>
      <p:pic>
        <p:nvPicPr>
          <p:cNvPr id="17" name="Picture 16" descr="A picture containing text&#10;&#10;AI-generated content may be incorrect.">
            <a:extLst>
              <a:ext uri="{FF2B5EF4-FFF2-40B4-BE49-F238E27FC236}">
                <a16:creationId xmlns:a16="http://schemas.microsoft.com/office/drawing/2014/main" id="{907AE1F9-D089-4BD8-CF0A-72B6ADD91E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859" y="3906247"/>
            <a:ext cx="3198628" cy="17992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F5C1A5-F501-7311-C2B7-55B659ACF889}"/>
              </a:ext>
            </a:extLst>
          </p:cNvPr>
          <p:cNvSpPr txBox="1"/>
          <p:nvPr/>
        </p:nvSpPr>
        <p:spPr>
          <a:xfrm>
            <a:off x="5349564" y="5788996"/>
            <a:ext cx="18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Model, Jet Engine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563FD9-47FF-8FBA-B126-90BD3466ADDC}"/>
              </a:ext>
            </a:extLst>
          </p:cNvPr>
          <p:cNvSpPr txBox="1"/>
          <p:nvPr/>
        </p:nvSpPr>
        <p:spPr>
          <a:xfrm>
            <a:off x="1360509" y="5788996"/>
            <a:ext cx="17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Model, CENTAUR</a:t>
            </a:r>
          </a:p>
        </p:txBody>
      </p:sp>
      <p:pic>
        <p:nvPicPr>
          <p:cNvPr id="21" name="Picture 20" descr="A picture containing indoor, floor, ceiling&#10;&#10;AI-generated content may be incorrect.">
            <a:extLst>
              <a:ext uri="{FF2B5EF4-FFF2-40B4-BE49-F238E27FC236}">
                <a16:creationId xmlns:a16="http://schemas.microsoft.com/office/drawing/2014/main" id="{D3DC8F40-1B21-723E-399B-3B6E83A808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425" y="3872953"/>
            <a:ext cx="2857500" cy="17992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1B0AEA4-642D-6A30-773C-D4FD0E698CB3}"/>
              </a:ext>
            </a:extLst>
          </p:cNvPr>
          <p:cNvSpPr txBox="1"/>
          <p:nvPr/>
        </p:nvSpPr>
        <p:spPr>
          <a:xfrm>
            <a:off x="9188822" y="5790483"/>
            <a:ext cx="229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Model, Apollo Capsule</a:t>
            </a:r>
          </a:p>
        </p:txBody>
      </p:sp>
    </p:spTree>
    <p:extLst>
      <p:ext uri="{BB962C8B-B14F-4D97-AF65-F5344CB8AC3E}">
        <p14:creationId xmlns:p14="http://schemas.microsoft.com/office/powerpoint/2010/main" val="22116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17A6-D511-E84B-9F70-482031A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0D381-B566-8B99-F176-D8E0813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60" y="401720"/>
            <a:ext cx="10143359" cy="623166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CBFF"/>
                </a:solidFill>
              </a:rPr>
              <a:t>Successes in the Past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ACE1A-2355-B233-F7BF-BAB83953966D}"/>
              </a:ext>
            </a:extLst>
          </p:cNvPr>
          <p:cNvSpPr txBox="1"/>
          <p:nvPr/>
        </p:nvSpPr>
        <p:spPr>
          <a:xfrm>
            <a:off x="1189552" y="3254870"/>
            <a:ext cx="11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IL, 3D Printer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807EB-0047-6E44-1D40-72A36FE69E7A}"/>
              </a:ext>
            </a:extLst>
          </p:cNvPr>
          <p:cNvSpPr txBox="1"/>
          <p:nvPr/>
        </p:nvSpPr>
        <p:spPr>
          <a:xfrm>
            <a:off x="3576860" y="3256818"/>
            <a:ext cx="1810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UT SASP Table, Rotary</a:t>
            </a:r>
          </a:p>
        </p:txBody>
      </p:sp>
      <p:pic>
        <p:nvPicPr>
          <p:cNvPr id="11" name="Picture 10" descr="A picture containing truck, outdoor, ceiling, roof&#10;&#10;AI-generated content may be incorrect.">
            <a:extLst>
              <a:ext uri="{FF2B5EF4-FFF2-40B4-BE49-F238E27FC236}">
                <a16:creationId xmlns:a16="http://schemas.microsoft.com/office/drawing/2014/main" id="{634CA175-B6C4-AAD4-689E-F74371E84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960"/>
          <a:stretch/>
        </p:blipFill>
        <p:spPr>
          <a:xfrm>
            <a:off x="6203008" y="1327308"/>
            <a:ext cx="2551104" cy="18723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053861-20DB-47E2-3639-BA7BEBF6375B}"/>
              </a:ext>
            </a:extLst>
          </p:cNvPr>
          <p:cNvSpPr txBox="1"/>
          <p:nvPr/>
        </p:nvSpPr>
        <p:spPr>
          <a:xfrm>
            <a:off x="6463564" y="3256819"/>
            <a:ext cx="1562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AL, Truck, Lift, Fork</a:t>
            </a:r>
          </a:p>
        </p:txBody>
      </p:sp>
      <p:pic>
        <p:nvPicPr>
          <p:cNvPr id="18" name="Picture 17" descr="A picture containing floor, furniture, trash&#10;&#10;AI-generated content may be incorrect.">
            <a:extLst>
              <a:ext uri="{FF2B5EF4-FFF2-40B4-BE49-F238E27FC236}">
                <a16:creationId xmlns:a16="http://schemas.microsoft.com/office/drawing/2014/main" id="{9CE8BD64-CDCC-2DDE-FC96-E93AF8464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0" t="7500" r="12000" b="37250"/>
          <a:stretch/>
        </p:blipFill>
        <p:spPr>
          <a:xfrm>
            <a:off x="3356297" y="1254987"/>
            <a:ext cx="2251750" cy="1944634"/>
          </a:xfrm>
          <a:prstGeom prst="rect">
            <a:avLst/>
          </a:prstGeom>
        </p:spPr>
      </p:pic>
      <p:pic>
        <p:nvPicPr>
          <p:cNvPr id="20" name="Picture 19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857CB1E0-A7B6-B0C3-28F4-B23EACCB7A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561" b="12689"/>
          <a:stretch/>
        </p:blipFill>
        <p:spPr>
          <a:xfrm>
            <a:off x="9349073" y="1254986"/>
            <a:ext cx="2352675" cy="19446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6B00C9-AF92-3509-8C07-25B4AD3A21C5}"/>
              </a:ext>
            </a:extLst>
          </p:cNvPr>
          <p:cNvSpPr txBox="1"/>
          <p:nvPr/>
        </p:nvSpPr>
        <p:spPr>
          <a:xfrm>
            <a:off x="10084257" y="3256818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SD, Dome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99E5F-983F-2DF0-A5B2-8FED31EAB272}"/>
              </a:ext>
            </a:extLst>
          </p:cNvPr>
          <p:cNvSpPr txBox="1"/>
          <p:nvPr/>
        </p:nvSpPr>
        <p:spPr>
          <a:xfrm>
            <a:off x="369387" y="5817862"/>
            <a:ext cx="2087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IL, Lens, HD Eng Full Servo</a:t>
            </a:r>
          </a:p>
        </p:txBody>
      </p:sp>
      <p:pic>
        <p:nvPicPr>
          <p:cNvPr id="27" name="Picture 26" descr="A picture containing truck, outdoor, parked, trailer&#10;&#10;AI-generated content may be incorrect.">
            <a:extLst>
              <a:ext uri="{FF2B5EF4-FFF2-40B4-BE49-F238E27FC236}">
                <a16:creationId xmlns:a16="http://schemas.microsoft.com/office/drawing/2014/main" id="{514CC0A2-56DD-375E-88F7-8611ABAAF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298" y="3898757"/>
            <a:ext cx="2349178" cy="17560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679A04F-FB65-A33D-87FB-8893D4FD8ADF}"/>
              </a:ext>
            </a:extLst>
          </p:cNvPr>
          <p:cNvSpPr txBox="1"/>
          <p:nvPr/>
        </p:nvSpPr>
        <p:spPr>
          <a:xfrm>
            <a:off x="9860628" y="5817862"/>
            <a:ext cx="1445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FL, Truck Vacuum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5DF29BC-BD4F-81FE-9EB2-976610D952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230" b="11151"/>
          <a:stretch/>
        </p:blipFill>
        <p:spPr>
          <a:xfrm>
            <a:off x="6203008" y="3852456"/>
            <a:ext cx="2551104" cy="1802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F9818A-66ED-C05A-22F7-05EB7891B804}"/>
              </a:ext>
            </a:extLst>
          </p:cNvPr>
          <p:cNvSpPr txBox="1"/>
          <p:nvPr/>
        </p:nvSpPr>
        <p:spPr>
          <a:xfrm>
            <a:off x="6605629" y="5817862"/>
            <a:ext cx="1848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AL, Analyzer, Spectrum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7B49F-637E-CCB1-7B83-3D1DE5144180}"/>
              </a:ext>
            </a:extLst>
          </p:cNvPr>
          <p:cNvSpPr txBox="1"/>
          <p:nvPr/>
        </p:nvSpPr>
        <p:spPr>
          <a:xfrm>
            <a:off x="3543246" y="5817862"/>
            <a:ext cx="1326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TX, Truck Utility</a:t>
            </a:r>
          </a:p>
        </p:txBody>
      </p:sp>
      <p:pic>
        <p:nvPicPr>
          <p:cNvPr id="8" name="Picture 7" descr="A picture containing truck, sky, outdoor, road&#10;&#10;AI-generated content may be incorrect.">
            <a:extLst>
              <a:ext uri="{FF2B5EF4-FFF2-40B4-BE49-F238E27FC236}">
                <a16:creationId xmlns:a16="http://schemas.microsoft.com/office/drawing/2014/main" id="{16642A69-5229-E451-2BD8-13DAAC5BA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9072" y="3898757"/>
            <a:ext cx="2352675" cy="1554131"/>
          </a:xfrm>
          <a:prstGeom prst="rect">
            <a:avLst/>
          </a:prstGeom>
        </p:spPr>
      </p:pic>
      <p:pic>
        <p:nvPicPr>
          <p:cNvPr id="13" name="Picture 12" descr="A close-up of a computer&#10;&#10;AI-generated content may be incorrect.">
            <a:extLst>
              <a:ext uri="{FF2B5EF4-FFF2-40B4-BE49-F238E27FC236}">
                <a16:creationId xmlns:a16="http://schemas.microsoft.com/office/drawing/2014/main" id="{ECFA4EDF-4ADE-B253-3895-2988A192E3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128" y="1263665"/>
            <a:ext cx="1837209" cy="1935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B38713-2965-FC94-5E40-33ABACF086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071" y="4202349"/>
            <a:ext cx="2196691" cy="14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17A6-D511-E84B-9F70-482031A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9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0D381-B566-8B99-F176-D8E0813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354" y="435334"/>
            <a:ext cx="10143359" cy="623166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C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Successes in the Past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141568-3F56-DCE2-B558-8873EAE51088}"/>
              </a:ext>
            </a:extLst>
          </p:cNvPr>
          <p:cNvSpPr txBox="1"/>
          <p:nvPr/>
        </p:nvSpPr>
        <p:spPr>
          <a:xfrm>
            <a:off x="970465" y="1606139"/>
            <a:ext cx="61064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Top 10 States receiving property in 2024: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Alabama</a:t>
            </a:r>
          </a:p>
          <a:p>
            <a:pPr marL="285750" indent="-2857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Florida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Illinois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Maryland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Minnesota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York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Mexico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Pennsylvania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Texas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Utah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CF18B3-EB55-144E-AB03-D46AFEE012B6}"/>
              </a:ext>
            </a:extLst>
          </p:cNvPr>
          <p:cNvGrpSpPr/>
          <p:nvPr/>
        </p:nvGrpSpPr>
        <p:grpSpPr>
          <a:xfrm>
            <a:off x="3952083" y="2672719"/>
            <a:ext cx="8162353" cy="2920951"/>
            <a:chOff x="533400" y="1905000"/>
            <a:chExt cx="8162353" cy="2920951"/>
          </a:xfrm>
          <a:effectLst>
            <a:outerShdw blurRad="393700" dist="5080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4ADC9F-22A8-E40F-8991-DC3FC07B8CCA}"/>
                </a:ext>
              </a:extLst>
            </p:cNvPr>
            <p:cNvSpPr/>
            <p:nvPr/>
          </p:nvSpPr>
          <p:spPr>
            <a:xfrm>
              <a:off x="533400" y="4757863"/>
              <a:ext cx="8162353" cy="68088"/>
            </a:xfrm>
            <a:prstGeom prst="rect">
              <a:avLst/>
            </a:prstGeom>
            <a:solidFill>
              <a:srgbClr val="061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F8DB288-B4D3-64CF-F3D9-DAEE2091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" y="1905000"/>
              <a:ext cx="8162353" cy="2856847"/>
            </a:xfrm>
            <a:custGeom>
              <a:avLst/>
              <a:gdLst/>
              <a:ahLst/>
              <a:cxnLst>
                <a:cxn ang="0">
                  <a:pos x="5760" y="2014"/>
                </a:cxn>
                <a:cxn ang="0">
                  <a:pos x="0" y="2014"/>
                </a:cxn>
                <a:cxn ang="0">
                  <a:pos x="855" y="0"/>
                </a:cxn>
                <a:cxn ang="0">
                  <a:pos x="4905" y="0"/>
                </a:cxn>
                <a:cxn ang="0">
                  <a:pos x="5760" y="2014"/>
                </a:cxn>
              </a:cxnLst>
              <a:rect l="0" t="0" r="r" b="b"/>
              <a:pathLst>
                <a:path w="5760" h="2014">
                  <a:moveTo>
                    <a:pt x="5760" y="2014"/>
                  </a:moveTo>
                  <a:lnTo>
                    <a:pt x="0" y="2014"/>
                  </a:lnTo>
                  <a:lnTo>
                    <a:pt x="855" y="0"/>
                  </a:lnTo>
                  <a:lnTo>
                    <a:pt x="4905" y="0"/>
                  </a:lnTo>
                  <a:lnTo>
                    <a:pt x="5760" y="201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19ADD"/>
                </a:gs>
                <a:gs pos="100000">
                  <a:srgbClr val="1F497D"/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99B116-F4C7-8789-241B-9C5B6C9D4DB2}"/>
              </a:ext>
            </a:extLst>
          </p:cNvPr>
          <p:cNvGrpSpPr/>
          <p:nvPr/>
        </p:nvGrpSpPr>
        <p:grpSpPr>
          <a:xfrm>
            <a:off x="3811616" y="2413049"/>
            <a:ext cx="7848600" cy="2842688"/>
            <a:chOff x="685800" y="1905000"/>
            <a:chExt cx="7848600" cy="284268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6F5435-A934-0943-0C4B-F9203B6BA9F1}"/>
                </a:ext>
              </a:extLst>
            </p:cNvPr>
            <p:cNvCxnSpPr/>
            <p:nvPr/>
          </p:nvCxnSpPr>
          <p:spPr>
            <a:xfrm>
              <a:off x="1643742" y="2164670"/>
              <a:ext cx="5943600" cy="1588"/>
            </a:xfrm>
            <a:prstGeom prst="line">
              <a:avLst/>
            </a:prstGeom>
            <a:ln w="6350">
              <a:solidFill>
                <a:srgbClr val="84BAFC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BA56AE-6AD4-C640-934F-6DE3F2634EAC}"/>
                </a:ext>
              </a:extLst>
            </p:cNvPr>
            <p:cNvCxnSpPr/>
            <p:nvPr/>
          </p:nvCxnSpPr>
          <p:spPr>
            <a:xfrm>
              <a:off x="1447800" y="2563088"/>
              <a:ext cx="6324600" cy="1588"/>
            </a:xfrm>
            <a:prstGeom prst="line">
              <a:avLst/>
            </a:prstGeom>
            <a:ln w="6350">
              <a:solidFill>
                <a:srgbClr val="84BAFC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ABD8A9-50DD-BC24-A16C-3D3B282196E1}"/>
                </a:ext>
              </a:extLst>
            </p:cNvPr>
            <p:cNvCxnSpPr/>
            <p:nvPr/>
          </p:nvCxnSpPr>
          <p:spPr>
            <a:xfrm>
              <a:off x="1271814" y="3019562"/>
              <a:ext cx="6675120" cy="1588"/>
            </a:xfrm>
            <a:prstGeom prst="line">
              <a:avLst/>
            </a:prstGeom>
            <a:ln w="6350">
              <a:solidFill>
                <a:srgbClr val="84BAFC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7C5686-68AF-5E8C-A7E2-2AF406BD0628}"/>
                </a:ext>
              </a:extLst>
            </p:cNvPr>
            <p:cNvCxnSpPr/>
            <p:nvPr/>
          </p:nvCxnSpPr>
          <p:spPr>
            <a:xfrm>
              <a:off x="1066800" y="3476036"/>
              <a:ext cx="7086600" cy="1588"/>
            </a:xfrm>
            <a:prstGeom prst="line">
              <a:avLst/>
            </a:prstGeom>
            <a:ln w="6350">
              <a:solidFill>
                <a:srgbClr val="84BAFC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C18849-2B74-62D6-A05E-767B1DF5AF61}"/>
                </a:ext>
              </a:extLst>
            </p:cNvPr>
            <p:cNvCxnSpPr/>
            <p:nvPr/>
          </p:nvCxnSpPr>
          <p:spPr>
            <a:xfrm>
              <a:off x="867228" y="3917996"/>
              <a:ext cx="7498080" cy="1588"/>
            </a:xfrm>
            <a:prstGeom prst="line">
              <a:avLst/>
            </a:prstGeom>
            <a:ln w="6350">
              <a:solidFill>
                <a:srgbClr val="84BAFC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32B7E1-387A-AFD5-D67E-1213D9AF0FCB}"/>
                </a:ext>
              </a:extLst>
            </p:cNvPr>
            <p:cNvCxnSpPr/>
            <p:nvPr/>
          </p:nvCxnSpPr>
          <p:spPr>
            <a:xfrm>
              <a:off x="685800" y="4418012"/>
              <a:ext cx="7848600" cy="1588"/>
            </a:xfrm>
            <a:prstGeom prst="line">
              <a:avLst/>
            </a:prstGeom>
            <a:ln w="6350">
              <a:solidFill>
                <a:srgbClr val="84BAFC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6DDAE3-156B-C3B3-5B20-38608242F85C}"/>
                </a:ext>
              </a:extLst>
            </p:cNvPr>
            <p:cNvCxnSpPr/>
            <p:nvPr/>
          </p:nvCxnSpPr>
          <p:spPr>
            <a:xfrm rot="5400000">
              <a:off x="3154680" y="3329574"/>
              <a:ext cx="2834640" cy="1588"/>
            </a:xfrm>
            <a:prstGeom prst="line">
              <a:avLst/>
            </a:prstGeom>
            <a:ln w="6350">
              <a:solidFill>
                <a:srgbClr val="84BAFC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5">
              <a:extLst>
                <a:ext uri="{FF2B5EF4-FFF2-40B4-BE49-F238E27FC236}">
                  <a16:creationId xmlns:a16="http://schemas.microsoft.com/office/drawing/2014/main" id="{95C62CF7-74CF-707C-8409-715CE517EEB3}"/>
                </a:ext>
              </a:extLst>
            </p:cNvPr>
            <p:cNvGrpSpPr/>
            <p:nvPr/>
          </p:nvGrpSpPr>
          <p:grpSpPr>
            <a:xfrm>
              <a:off x="1190172" y="1905000"/>
              <a:ext cx="2820988" cy="2819400"/>
              <a:chOff x="1190172" y="1905000"/>
              <a:chExt cx="2820988" cy="28194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272EEEB-4AF5-BD1F-DD21-61CBAC080103}"/>
                  </a:ext>
                </a:extLst>
              </p:cNvPr>
              <p:cNvCxnSpPr/>
              <p:nvPr/>
            </p:nvCxnSpPr>
            <p:spPr>
              <a:xfrm rot="5400000">
                <a:off x="2486366" y="3199606"/>
                <a:ext cx="2819400" cy="230188"/>
              </a:xfrm>
              <a:prstGeom prst="line">
                <a:avLst/>
              </a:prstGeom>
              <a:ln w="6350">
                <a:solidFill>
                  <a:srgbClr val="84BAFC">
                    <a:alpha val="50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A918FCF-2E38-B48C-3F82-D65AB753B995}"/>
                  </a:ext>
                </a:extLst>
              </p:cNvPr>
              <p:cNvCxnSpPr/>
              <p:nvPr/>
            </p:nvCxnSpPr>
            <p:spPr>
              <a:xfrm rot="5400000">
                <a:off x="1737066" y="3085306"/>
                <a:ext cx="2819400" cy="458788"/>
              </a:xfrm>
              <a:prstGeom prst="line">
                <a:avLst/>
              </a:prstGeom>
              <a:ln w="6350">
                <a:solidFill>
                  <a:srgbClr val="84BAFC">
                    <a:alpha val="50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07D9966-D50A-8A93-1EEA-D63D89F94EE8}"/>
                  </a:ext>
                </a:extLst>
              </p:cNvPr>
              <p:cNvCxnSpPr/>
              <p:nvPr/>
            </p:nvCxnSpPr>
            <p:spPr>
              <a:xfrm rot="5400000">
                <a:off x="987766" y="2971006"/>
                <a:ext cx="2819400" cy="687388"/>
              </a:xfrm>
              <a:prstGeom prst="line">
                <a:avLst/>
              </a:prstGeom>
              <a:ln w="6350">
                <a:solidFill>
                  <a:srgbClr val="84BAFC">
                    <a:alpha val="50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DFDC33-B63A-BED6-EF40-C33E96686F33}"/>
                  </a:ext>
                </a:extLst>
              </p:cNvPr>
              <p:cNvCxnSpPr/>
              <p:nvPr/>
            </p:nvCxnSpPr>
            <p:spPr>
              <a:xfrm rot="5400000">
                <a:off x="238466" y="2856706"/>
                <a:ext cx="2819400" cy="915988"/>
              </a:xfrm>
              <a:prstGeom prst="line">
                <a:avLst/>
              </a:prstGeom>
              <a:ln w="6350">
                <a:solidFill>
                  <a:srgbClr val="84BAFC">
                    <a:alpha val="50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2">
              <a:extLst>
                <a:ext uri="{FF2B5EF4-FFF2-40B4-BE49-F238E27FC236}">
                  <a16:creationId xmlns:a16="http://schemas.microsoft.com/office/drawing/2014/main" id="{F6EFC813-2A75-18E7-418C-DFBA45DAB4CF}"/>
                </a:ext>
              </a:extLst>
            </p:cNvPr>
            <p:cNvGrpSpPr/>
            <p:nvPr/>
          </p:nvGrpSpPr>
          <p:grpSpPr>
            <a:xfrm flipH="1">
              <a:off x="5180012" y="1905000"/>
              <a:ext cx="2820988" cy="2819400"/>
              <a:chOff x="1190172" y="1905000"/>
              <a:chExt cx="2820988" cy="28194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C44BCB2-D9EF-A5AB-E4E4-007A5E0D53D5}"/>
                  </a:ext>
                </a:extLst>
              </p:cNvPr>
              <p:cNvCxnSpPr/>
              <p:nvPr/>
            </p:nvCxnSpPr>
            <p:spPr>
              <a:xfrm rot="5400000">
                <a:off x="2486366" y="3199606"/>
                <a:ext cx="2819400" cy="230188"/>
              </a:xfrm>
              <a:prstGeom prst="line">
                <a:avLst/>
              </a:prstGeom>
              <a:ln w="6350">
                <a:solidFill>
                  <a:srgbClr val="84BAFC">
                    <a:alpha val="50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5A05215-59B2-2D0F-132E-3EDCB0D46419}"/>
                  </a:ext>
                </a:extLst>
              </p:cNvPr>
              <p:cNvCxnSpPr/>
              <p:nvPr/>
            </p:nvCxnSpPr>
            <p:spPr>
              <a:xfrm rot="5400000">
                <a:off x="1737066" y="3085306"/>
                <a:ext cx="2819400" cy="458788"/>
              </a:xfrm>
              <a:prstGeom prst="line">
                <a:avLst/>
              </a:prstGeom>
              <a:ln w="6350">
                <a:solidFill>
                  <a:srgbClr val="84BAFC">
                    <a:alpha val="50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D5E06E-1A4A-91C7-2CD4-2F833227B5A8}"/>
                  </a:ext>
                </a:extLst>
              </p:cNvPr>
              <p:cNvCxnSpPr/>
              <p:nvPr/>
            </p:nvCxnSpPr>
            <p:spPr>
              <a:xfrm rot="5400000">
                <a:off x="987766" y="2971006"/>
                <a:ext cx="2819400" cy="687388"/>
              </a:xfrm>
              <a:prstGeom prst="line">
                <a:avLst/>
              </a:prstGeom>
              <a:ln w="6350">
                <a:solidFill>
                  <a:srgbClr val="84BAFC">
                    <a:alpha val="50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9666B9D-C9C8-AACE-3E46-D2C2C073068B}"/>
                  </a:ext>
                </a:extLst>
              </p:cNvPr>
              <p:cNvCxnSpPr/>
              <p:nvPr/>
            </p:nvCxnSpPr>
            <p:spPr>
              <a:xfrm rot="5400000">
                <a:off x="238466" y="2856706"/>
                <a:ext cx="2819400" cy="915988"/>
              </a:xfrm>
              <a:prstGeom prst="line">
                <a:avLst/>
              </a:prstGeom>
              <a:ln w="6350">
                <a:solidFill>
                  <a:srgbClr val="84BAFC">
                    <a:alpha val="50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549FBD-6241-EEBE-9338-A44F0DECBDF5}"/>
              </a:ext>
            </a:extLst>
          </p:cNvPr>
          <p:cNvGrpSpPr/>
          <p:nvPr/>
        </p:nvGrpSpPr>
        <p:grpSpPr>
          <a:xfrm>
            <a:off x="4566161" y="2583443"/>
            <a:ext cx="6857999" cy="2971905"/>
            <a:chOff x="1143001" y="-4343400"/>
            <a:chExt cx="6857999" cy="297190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B24C177B-B811-3388-AB61-B5FF509D1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323" y="-3377652"/>
              <a:ext cx="869156" cy="638213"/>
            </a:xfrm>
            <a:custGeom>
              <a:avLst/>
              <a:gdLst/>
              <a:ahLst/>
              <a:cxnLst>
                <a:cxn ang="0">
                  <a:pos x="543" y="137"/>
                </a:cxn>
                <a:cxn ang="0">
                  <a:pos x="580" y="41"/>
                </a:cxn>
                <a:cxn ang="0">
                  <a:pos x="579" y="41"/>
                </a:cxn>
                <a:cxn ang="0">
                  <a:pos x="532" y="38"/>
                </a:cxn>
                <a:cxn ang="0">
                  <a:pos x="481" y="34"/>
                </a:cxn>
                <a:cxn ang="0">
                  <a:pos x="429" y="28"/>
                </a:cxn>
                <a:cxn ang="0">
                  <a:pos x="378" y="19"/>
                </a:cxn>
                <a:cxn ang="0">
                  <a:pos x="329" y="11"/>
                </a:cxn>
                <a:cxn ang="0">
                  <a:pos x="282" y="0"/>
                </a:cxn>
                <a:cxn ang="0">
                  <a:pos x="3" y="476"/>
                </a:cxn>
                <a:cxn ang="0">
                  <a:pos x="0" y="478"/>
                </a:cxn>
                <a:cxn ang="0">
                  <a:pos x="116" y="491"/>
                </a:cxn>
                <a:cxn ang="0">
                  <a:pos x="236" y="504"/>
                </a:cxn>
                <a:cxn ang="0">
                  <a:pos x="356" y="515"/>
                </a:cxn>
                <a:cxn ang="0">
                  <a:pos x="475" y="523"/>
                </a:cxn>
                <a:cxn ang="0">
                  <a:pos x="584" y="530"/>
                </a:cxn>
                <a:cxn ang="0">
                  <a:pos x="588" y="530"/>
                </a:cxn>
                <a:cxn ang="0">
                  <a:pos x="730" y="161"/>
                </a:cxn>
                <a:cxn ang="0">
                  <a:pos x="543" y="137"/>
                </a:cxn>
                <a:cxn ang="0">
                  <a:pos x="412" y="109"/>
                </a:cxn>
                <a:cxn ang="0">
                  <a:pos x="410" y="120"/>
                </a:cxn>
                <a:cxn ang="0">
                  <a:pos x="408" y="131"/>
                </a:cxn>
                <a:cxn ang="0">
                  <a:pos x="393" y="144"/>
                </a:cxn>
                <a:cxn ang="0">
                  <a:pos x="380" y="146"/>
                </a:cxn>
                <a:cxn ang="0">
                  <a:pos x="382" y="133"/>
                </a:cxn>
                <a:cxn ang="0">
                  <a:pos x="371" y="122"/>
                </a:cxn>
                <a:cxn ang="0">
                  <a:pos x="386" y="111"/>
                </a:cxn>
                <a:cxn ang="0">
                  <a:pos x="371" y="111"/>
                </a:cxn>
                <a:cxn ang="0">
                  <a:pos x="357" y="111"/>
                </a:cxn>
                <a:cxn ang="0">
                  <a:pos x="359" y="99"/>
                </a:cxn>
                <a:cxn ang="0">
                  <a:pos x="361" y="88"/>
                </a:cxn>
                <a:cxn ang="0">
                  <a:pos x="363" y="77"/>
                </a:cxn>
                <a:cxn ang="0">
                  <a:pos x="365" y="64"/>
                </a:cxn>
                <a:cxn ang="0">
                  <a:pos x="367" y="53"/>
                </a:cxn>
                <a:cxn ang="0">
                  <a:pos x="369" y="41"/>
                </a:cxn>
                <a:cxn ang="0">
                  <a:pos x="382" y="39"/>
                </a:cxn>
                <a:cxn ang="0">
                  <a:pos x="380" y="53"/>
                </a:cxn>
                <a:cxn ang="0">
                  <a:pos x="378" y="64"/>
                </a:cxn>
                <a:cxn ang="0">
                  <a:pos x="391" y="75"/>
                </a:cxn>
                <a:cxn ang="0">
                  <a:pos x="389" y="86"/>
                </a:cxn>
                <a:cxn ang="0">
                  <a:pos x="402" y="86"/>
                </a:cxn>
                <a:cxn ang="0">
                  <a:pos x="412" y="97"/>
                </a:cxn>
                <a:cxn ang="0">
                  <a:pos x="412" y="109"/>
                </a:cxn>
              </a:cxnLst>
              <a:rect l="0" t="0" r="r" b="b"/>
              <a:pathLst>
                <a:path w="730" h="530">
                  <a:moveTo>
                    <a:pt x="543" y="137"/>
                  </a:moveTo>
                  <a:lnTo>
                    <a:pt x="580" y="41"/>
                  </a:lnTo>
                  <a:lnTo>
                    <a:pt x="579" y="41"/>
                  </a:lnTo>
                  <a:lnTo>
                    <a:pt x="532" y="38"/>
                  </a:lnTo>
                  <a:lnTo>
                    <a:pt x="481" y="34"/>
                  </a:lnTo>
                  <a:lnTo>
                    <a:pt x="429" y="28"/>
                  </a:lnTo>
                  <a:lnTo>
                    <a:pt x="378" y="19"/>
                  </a:lnTo>
                  <a:lnTo>
                    <a:pt x="329" y="11"/>
                  </a:lnTo>
                  <a:lnTo>
                    <a:pt x="282" y="0"/>
                  </a:lnTo>
                  <a:lnTo>
                    <a:pt x="3" y="476"/>
                  </a:lnTo>
                  <a:lnTo>
                    <a:pt x="0" y="478"/>
                  </a:lnTo>
                  <a:lnTo>
                    <a:pt x="116" y="491"/>
                  </a:lnTo>
                  <a:lnTo>
                    <a:pt x="236" y="504"/>
                  </a:lnTo>
                  <a:lnTo>
                    <a:pt x="356" y="515"/>
                  </a:lnTo>
                  <a:lnTo>
                    <a:pt x="475" y="523"/>
                  </a:lnTo>
                  <a:lnTo>
                    <a:pt x="584" y="530"/>
                  </a:lnTo>
                  <a:lnTo>
                    <a:pt x="588" y="530"/>
                  </a:lnTo>
                  <a:lnTo>
                    <a:pt x="730" y="161"/>
                  </a:lnTo>
                  <a:lnTo>
                    <a:pt x="543" y="137"/>
                  </a:lnTo>
                  <a:close/>
                  <a:moveTo>
                    <a:pt x="412" y="109"/>
                  </a:moveTo>
                  <a:lnTo>
                    <a:pt x="410" y="120"/>
                  </a:lnTo>
                  <a:lnTo>
                    <a:pt x="408" y="131"/>
                  </a:lnTo>
                  <a:lnTo>
                    <a:pt x="393" y="144"/>
                  </a:lnTo>
                  <a:lnTo>
                    <a:pt x="380" y="146"/>
                  </a:lnTo>
                  <a:lnTo>
                    <a:pt x="382" y="133"/>
                  </a:lnTo>
                  <a:lnTo>
                    <a:pt x="371" y="122"/>
                  </a:lnTo>
                  <a:lnTo>
                    <a:pt x="386" y="111"/>
                  </a:lnTo>
                  <a:lnTo>
                    <a:pt x="371" y="111"/>
                  </a:lnTo>
                  <a:lnTo>
                    <a:pt x="357" y="111"/>
                  </a:lnTo>
                  <a:lnTo>
                    <a:pt x="359" y="99"/>
                  </a:lnTo>
                  <a:lnTo>
                    <a:pt x="361" y="88"/>
                  </a:lnTo>
                  <a:lnTo>
                    <a:pt x="363" y="77"/>
                  </a:lnTo>
                  <a:lnTo>
                    <a:pt x="365" y="64"/>
                  </a:lnTo>
                  <a:lnTo>
                    <a:pt x="367" y="53"/>
                  </a:lnTo>
                  <a:lnTo>
                    <a:pt x="369" y="41"/>
                  </a:lnTo>
                  <a:lnTo>
                    <a:pt x="382" y="39"/>
                  </a:lnTo>
                  <a:lnTo>
                    <a:pt x="380" y="53"/>
                  </a:lnTo>
                  <a:lnTo>
                    <a:pt x="378" y="64"/>
                  </a:lnTo>
                  <a:lnTo>
                    <a:pt x="391" y="75"/>
                  </a:lnTo>
                  <a:lnTo>
                    <a:pt x="389" y="86"/>
                  </a:lnTo>
                  <a:lnTo>
                    <a:pt x="402" y="86"/>
                  </a:lnTo>
                  <a:lnTo>
                    <a:pt x="412" y="97"/>
                  </a:lnTo>
                  <a:lnTo>
                    <a:pt x="412" y="1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6F8A38A2-7B2B-7A29-9E39-2D56636E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079" y="-3377652"/>
              <a:ext cx="1191" cy="1205"/>
            </a:xfrm>
            <a:prstGeom prst="rect">
              <a:avLst/>
            </a:pr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385EDA71-27D4-A6C7-C1EC-10034EBBA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323" y="-3377652"/>
              <a:ext cx="869156" cy="638213"/>
            </a:xfrm>
            <a:custGeom>
              <a:avLst/>
              <a:gdLst/>
              <a:ahLst/>
              <a:cxnLst>
                <a:cxn ang="0">
                  <a:pos x="543" y="137"/>
                </a:cxn>
                <a:cxn ang="0">
                  <a:pos x="580" y="41"/>
                </a:cxn>
                <a:cxn ang="0">
                  <a:pos x="579" y="41"/>
                </a:cxn>
                <a:cxn ang="0">
                  <a:pos x="532" y="38"/>
                </a:cxn>
                <a:cxn ang="0">
                  <a:pos x="481" y="34"/>
                </a:cxn>
                <a:cxn ang="0">
                  <a:pos x="429" y="28"/>
                </a:cxn>
                <a:cxn ang="0">
                  <a:pos x="378" y="19"/>
                </a:cxn>
                <a:cxn ang="0">
                  <a:pos x="329" y="11"/>
                </a:cxn>
                <a:cxn ang="0">
                  <a:pos x="282" y="0"/>
                </a:cxn>
                <a:cxn ang="0">
                  <a:pos x="3" y="476"/>
                </a:cxn>
                <a:cxn ang="0">
                  <a:pos x="0" y="478"/>
                </a:cxn>
                <a:cxn ang="0">
                  <a:pos x="116" y="491"/>
                </a:cxn>
                <a:cxn ang="0">
                  <a:pos x="236" y="504"/>
                </a:cxn>
                <a:cxn ang="0">
                  <a:pos x="356" y="515"/>
                </a:cxn>
                <a:cxn ang="0">
                  <a:pos x="475" y="523"/>
                </a:cxn>
                <a:cxn ang="0">
                  <a:pos x="584" y="530"/>
                </a:cxn>
                <a:cxn ang="0">
                  <a:pos x="588" y="530"/>
                </a:cxn>
                <a:cxn ang="0">
                  <a:pos x="730" y="161"/>
                </a:cxn>
                <a:cxn ang="0">
                  <a:pos x="543" y="137"/>
                </a:cxn>
                <a:cxn ang="0">
                  <a:pos x="412" y="109"/>
                </a:cxn>
                <a:cxn ang="0">
                  <a:pos x="410" y="120"/>
                </a:cxn>
                <a:cxn ang="0">
                  <a:pos x="408" y="131"/>
                </a:cxn>
                <a:cxn ang="0">
                  <a:pos x="393" y="144"/>
                </a:cxn>
                <a:cxn ang="0">
                  <a:pos x="380" y="146"/>
                </a:cxn>
                <a:cxn ang="0">
                  <a:pos x="382" y="133"/>
                </a:cxn>
                <a:cxn ang="0">
                  <a:pos x="371" y="122"/>
                </a:cxn>
                <a:cxn ang="0">
                  <a:pos x="386" y="111"/>
                </a:cxn>
                <a:cxn ang="0">
                  <a:pos x="371" y="111"/>
                </a:cxn>
                <a:cxn ang="0">
                  <a:pos x="357" y="111"/>
                </a:cxn>
                <a:cxn ang="0">
                  <a:pos x="359" y="99"/>
                </a:cxn>
                <a:cxn ang="0">
                  <a:pos x="361" y="88"/>
                </a:cxn>
                <a:cxn ang="0">
                  <a:pos x="363" y="77"/>
                </a:cxn>
                <a:cxn ang="0">
                  <a:pos x="365" y="64"/>
                </a:cxn>
                <a:cxn ang="0">
                  <a:pos x="367" y="53"/>
                </a:cxn>
                <a:cxn ang="0">
                  <a:pos x="369" y="41"/>
                </a:cxn>
                <a:cxn ang="0">
                  <a:pos x="382" y="39"/>
                </a:cxn>
                <a:cxn ang="0">
                  <a:pos x="380" y="53"/>
                </a:cxn>
                <a:cxn ang="0">
                  <a:pos x="378" y="64"/>
                </a:cxn>
                <a:cxn ang="0">
                  <a:pos x="391" y="75"/>
                </a:cxn>
                <a:cxn ang="0">
                  <a:pos x="389" y="86"/>
                </a:cxn>
                <a:cxn ang="0">
                  <a:pos x="402" y="86"/>
                </a:cxn>
                <a:cxn ang="0">
                  <a:pos x="412" y="97"/>
                </a:cxn>
                <a:cxn ang="0">
                  <a:pos x="412" y="109"/>
                </a:cxn>
              </a:cxnLst>
              <a:rect l="0" t="0" r="r" b="b"/>
              <a:pathLst>
                <a:path w="730" h="530">
                  <a:moveTo>
                    <a:pt x="543" y="137"/>
                  </a:moveTo>
                  <a:lnTo>
                    <a:pt x="580" y="41"/>
                  </a:lnTo>
                  <a:lnTo>
                    <a:pt x="579" y="41"/>
                  </a:lnTo>
                  <a:lnTo>
                    <a:pt x="532" y="38"/>
                  </a:lnTo>
                  <a:lnTo>
                    <a:pt x="481" y="34"/>
                  </a:lnTo>
                  <a:lnTo>
                    <a:pt x="429" y="28"/>
                  </a:lnTo>
                  <a:lnTo>
                    <a:pt x="378" y="19"/>
                  </a:lnTo>
                  <a:lnTo>
                    <a:pt x="329" y="11"/>
                  </a:lnTo>
                  <a:lnTo>
                    <a:pt x="282" y="0"/>
                  </a:lnTo>
                  <a:lnTo>
                    <a:pt x="3" y="476"/>
                  </a:lnTo>
                  <a:lnTo>
                    <a:pt x="0" y="478"/>
                  </a:lnTo>
                  <a:lnTo>
                    <a:pt x="116" y="491"/>
                  </a:lnTo>
                  <a:lnTo>
                    <a:pt x="236" y="504"/>
                  </a:lnTo>
                  <a:lnTo>
                    <a:pt x="356" y="515"/>
                  </a:lnTo>
                  <a:lnTo>
                    <a:pt x="475" y="523"/>
                  </a:lnTo>
                  <a:lnTo>
                    <a:pt x="584" y="530"/>
                  </a:lnTo>
                  <a:lnTo>
                    <a:pt x="588" y="530"/>
                  </a:lnTo>
                  <a:lnTo>
                    <a:pt x="730" y="161"/>
                  </a:lnTo>
                  <a:lnTo>
                    <a:pt x="543" y="137"/>
                  </a:lnTo>
                  <a:close/>
                  <a:moveTo>
                    <a:pt x="412" y="109"/>
                  </a:moveTo>
                  <a:lnTo>
                    <a:pt x="410" y="120"/>
                  </a:lnTo>
                  <a:lnTo>
                    <a:pt x="408" y="131"/>
                  </a:lnTo>
                  <a:lnTo>
                    <a:pt x="393" y="144"/>
                  </a:lnTo>
                  <a:lnTo>
                    <a:pt x="380" y="146"/>
                  </a:lnTo>
                  <a:lnTo>
                    <a:pt x="382" y="133"/>
                  </a:lnTo>
                  <a:lnTo>
                    <a:pt x="371" y="122"/>
                  </a:lnTo>
                  <a:lnTo>
                    <a:pt x="386" y="111"/>
                  </a:lnTo>
                  <a:lnTo>
                    <a:pt x="371" y="111"/>
                  </a:lnTo>
                  <a:lnTo>
                    <a:pt x="357" y="111"/>
                  </a:lnTo>
                  <a:lnTo>
                    <a:pt x="359" y="99"/>
                  </a:lnTo>
                  <a:lnTo>
                    <a:pt x="361" y="88"/>
                  </a:lnTo>
                  <a:lnTo>
                    <a:pt x="363" y="77"/>
                  </a:lnTo>
                  <a:lnTo>
                    <a:pt x="365" y="64"/>
                  </a:lnTo>
                  <a:lnTo>
                    <a:pt x="367" y="53"/>
                  </a:lnTo>
                  <a:lnTo>
                    <a:pt x="369" y="41"/>
                  </a:lnTo>
                  <a:lnTo>
                    <a:pt x="382" y="39"/>
                  </a:lnTo>
                  <a:lnTo>
                    <a:pt x="380" y="53"/>
                  </a:lnTo>
                  <a:lnTo>
                    <a:pt x="378" y="64"/>
                  </a:lnTo>
                  <a:lnTo>
                    <a:pt x="391" y="75"/>
                  </a:lnTo>
                  <a:lnTo>
                    <a:pt x="389" y="86"/>
                  </a:lnTo>
                  <a:lnTo>
                    <a:pt x="402" y="86"/>
                  </a:lnTo>
                  <a:lnTo>
                    <a:pt x="412" y="97"/>
                  </a:lnTo>
                  <a:lnTo>
                    <a:pt x="412" y="1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B9FBBFC1-BCB3-48EE-40B7-637883F30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079" y="-3377652"/>
              <a:ext cx="1191" cy="1205"/>
            </a:xfrm>
            <a:prstGeom prst="rect">
              <a:avLst/>
            </a:pr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D2637920-D8DB-87E6-0DB1-6C1AD4678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079" y="-3377652"/>
              <a:ext cx="1191" cy="1205"/>
            </a:xfrm>
            <a:prstGeom prst="rect">
              <a:avLst/>
            </a:pr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B92E5EBF-DFAB-854F-9D2B-ABB3B230F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079" y="-3377652"/>
              <a:ext cx="1191" cy="1205"/>
            </a:xfrm>
            <a:prstGeom prst="rect">
              <a:avLst/>
            </a:pr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80BCFF5F-4B9C-2188-07FC-0CFD9635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309" y="-2115676"/>
              <a:ext cx="1715691" cy="645438"/>
            </a:xfrm>
            <a:custGeom>
              <a:avLst/>
              <a:gdLst/>
              <a:ahLst/>
              <a:cxnLst>
                <a:cxn ang="0">
                  <a:pos x="73" y="105"/>
                </a:cxn>
                <a:cxn ang="0">
                  <a:pos x="114" y="127"/>
                </a:cxn>
                <a:cxn ang="0">
                  <a:pos x="174" y="112"/>
                </a:cxn>
                <a:cxn ang="0">
                  <a:pos x="232" y="99"/>
                </a:cxn>
                <a:cxn ang="0">
                  <a:pos x="189" y="112"/>
                </a:cxn>
                <a:cxn ang="0">
                  <a:pos x="257" y="121"/>
                </a:cxn>
                <a:cxn ang="0">
                  <a:pos x="324" y="131"/>
                </a:cxn>
                <a:cxn ang="0">
                  <a:pos x="390" y="165"/>
                </a:cxn>
                <a:cxn ang="0">
                  <a:pos x="427" y="174"/>
                </a:cxn>
                <a:cxn ang="0">
                  <a:pos x="470" y="161"/>
                </a:cxn>
                <a:cxn ang="0">
                  <a:pos x="512" y="146"/>
                </a:cxn>
                <a:cxn ang="0">
                  <a:pos x="527" y="110"/>
                </a:cxn>
                <a:cxn ang="0">
                  <a:pos x="581" y="120"/>
                </a:cxn>
                <a:cxn ang="0">
                  <a:pos x="617" y="129"/>
                </a:cxn>
                <a:cxn ang="0">
                  <a:pos x="671" y="140"/>
                </a:cxn>
                <a:cxn ang="0">
                  <a:pos x="714" y="161"/>
                </a:cxn>
                <a:cxn ang="0">
                  <a:pos x="770" y="170"/>
                </a:cxn>
                <a:cxn ang="0">
                  <a:pos x="811" y="194"/>
                </a:cxn>
                <a:cxn ang="0">
                  <a:pos x="864" y="228"/>
                </a:cxn>
                <a:cxn ang="0">
                  <a:pos x="866" y="264"/>
                </a:cxn>
                <a:cxn ang="0">
                  <a:pos x="879" y="324"/>
                </a:cxn>
                <a:cxn ang="0">
                  <a:pos x="926" y="346"/>
                </a:cxn>
                <a:cxn ang="0">
                  <a:pos x="956" y="369"/>
                </a:cxn>
                <a:cxn ang="0">
                  <a:pos x="1023" y="402"/>
                </a:cxn>
                <a:cxn ang="0">
                  <a:pos x="1053" y="425"/>
                </a:cxn>
                <a:cxn ang="0">
                  <a:pos x="1100" y="447"/>
                </a:cxn>
                <a:cxn ang="0">
                  <a:pos x="1139" y="457"/>
                </a:cxn>
                <a:cxn ang="0">
                  <a:pos x="1181" y="468"/>
                </a:cxn>
                <a:cxn ang="0">
                  <a:pos x="1220" y="479"/>
                </a:cxn>
                <a:cxn ang="0">
                  <a:pos x="1259" y="489"/>
                </a:cxn>
                <a:cxn ang="0">
                  <a:pos x="1297" y="524"/>
                </a:cxn>
                <a:cxn ang="0">
                  <a:pos x="1314" y="522"/>
                </a:cxn>
                <a:cxn ang="0">
                  <a:pos x="1353" y="534"/>
                </a:cxn>
                <a:cxn ang="0">
                  <a:pos x="1407" y="507"/>
                </a:cxn>
                <a:cxn ang="0">
                  <a:pos x="1411" y="483"/>
                </a:cxn>
                <a:cxn ang="0">
                  <a:pos x="1439" y="446"/>
                </a:cxn>
                <a:cxn ang="0">
                  <a:pos x="1400" y="410"/>
                </a:cxn>
                <a:cxn ang="0">
                  <a:pos x="1379" y="374"/>
                </a:cxn>
                <a:cxn ang="0">
                  <a:pos x="1334" y="329"/>
                </a:cxn>
                <a:cxn ang="0">
                  <a:pos x="1295" y="318"/>
                </a:cxn>
                <a:cxn ang="0">
                  <a:pos x="1242" y="284"/>
                </a:cxn>
                <a:cxn ang="0">
                  <a:pos x="1211" y="260"/>
                </a:cxn>
                <a:cxn ang="0">
                  <a:pos x="1152" y="215"/>
                </a:cxn>
                <a:cxn ang="0">
                  <a:pos x="1122" y="193"/>
                </a:cxn>
                <a:cxn ang="0">
                  <a:pos x="1072" y="157"/>
                </a:cxn>
                <a:cxn ang="0">
                  <a:pos x="1019" y="123"/>
                </a:cxn>
                <a:cxn ang="0">
                  <a:pos x="974" y="101"/>
                </a:cxn>
                <a:cxn ang="0">
                  <a:pos x="924" y="67"/>
                </a:cxn>
                <a:cxn ang="0">
                  <a:pos x="883" y="20"/>
                </a:cxn>
                <a:cxn ang="0">
                  <a:pos x="845" y="11"/>
                </a:cxn>
                <a:cxn ang="0">
                  <a:pos x="793" y="1"/>
                </a:cxn>
                <a:cxn ang="0">
                  <a:pos x="806" y="24"/>
                </a:cxn>
                <a:cxn ang="0">
                  <a:pos x="806" y="60"/>
                </a:cxn>
                <a:cxn ang="0">
                  <a:pos x="731" y="39"/>
                </a:cxn>
                <a:cxn ang="0">
                  <a:pos x="347" y="33"/>
                </a:cxn>
                <a:cxn ang="0">
                  <a:pos x="6" y="60"/>
                </a:cxn>
                <a:cxn ang="0">
                  <a:pos x="53" y="93"/>
                </a:cxn>
              </a:cxnLst>
              <a:rect l="0" t="0" r="r" b="b"/>
              <a:pathLst>
                <a:path w="1441" h="536">
                  <a:moveTo>
                    <a:pt x="53" y="93"/>
                  </a:moveTo>
                  <a:lnTo>
                    <a:pt x="68" y="93"/>
                  </a:lnTo>
                  <a:lnTo>
                    <a:pt x="73" y="105"/>
                  </a:lnTo>
                  <a:lnTo>
                    <a:pt x="79" y="118"/>
                  </a:lnTo>
                  <a:lnTo>
                    <a:pt x="97" y="129"/>
                  </a:lnTo>
                  <a:lnTo>
                    <a:pt x="114" y="127"/>
                  </a:lnTo>
                  <a:lnTo>
                    <a:pt x="142" y="114"/>
                  </a:lnTo>
                  <a:lnTo>
                    <a:pt x="156" y="114"/>
                  </a:lnTo>
                  <a:lnTo>
                    <a:pt x="174" y="112"/>
                  </a:lnTo>
                  <a:lnTo>
                    <a:pt x="186" y="101"/>
                  </a:lnTo>
                  <a:lnTo>
                    <a:pt x="216" y="99"/>
                  </a:lnTo>
                  <a:lnTo>
                    <a:pt x="232" y="99"/>
                  </a:lnTo>
                  <a:lnTo>
                    <a:pt x="221" y="110"/>
                  </a:lnTo>
                  <a:lnTo>
                    <a:pt x="204" y="112"/>
                  </a:lnTo>
                  <a:lnTo>
                    <a:pt x="189" y="112"/>
                  </a:lnTo>
                  <a:lnTo>
                    <a:pt x="210" y="123"/>
                  </a:lnTo>
                  <a:lnTo>
                    <a:pt x="225" y="123"/>
                  </a:lnTo>
                  <a:lnTo>
                    <a:pt x="257" y="121"/>
                  </a:lnTo>
                  <a:lnTo>
                    <a:pt x="274" y="120"/>
                  </a:lnTo>
                  <a:lnTo>
                    <a:pt x="309" y="131"/>
                  </a:lnTo>
                  <a:lnTo>
                    <a:pt x="324" y="131"/>
                  </a:lnTo>
                  <a:lnTo>
                    <a:pt x="364" y="140"/>
                  </a:lnTo>
                  <a:lnTo>
                    <a:pt x="369" y="153"/>
                  </a:lnTo>
                  <a:lnTo>
                    <a:pt x="390" y="165"/>
                  </a:lnTo>
                  <a:lnTo>
                    <a:pt x="410" y="174"/>
                  </a:lnTo>
                  <a:lnTo>
                    <a:pt x="422" y="163"/>
                  </a:lnTo>
                  <a:lnTo>
                    <a:pt x="427" y="174"/>
                  </a:lnTo>
                  <a:lnTo>
                    <a:pt x="442" y="172"/>
                  </a:lnTo>
                  <a:lnTo>
                    <a:pt x="439" y="161"/>
                  </a:lnTo>
                  <a:lnTo>
                    <a:pt x="470" y="161"/>
                  </a:lnTo>
                  <a:lnTo>
                    <a:pt x="480" y="148"/>
                  </a:lnTo>
                  <a:lnTo>
                    <a:pt x="497" y="148"/>
                  </a:lnTo>
                  <a:lnTo>
                    <a:pt x="512" y="146"/>
                  </a:lnTo>
                  <a:lnTo>
                    <a:pt x="523" y="133"/>
                  </a:lnTo>
                  <a:lnTo>
                    <a:pt x="517" y="121"/>
                  </a:lnTo>
                  <a:lnTo>
                    <a:pt x="527" y="110"/>
                  </a:lnTo>
                  <a:lnTo>
                    <a:pt x="543" y="108"/>
                  </a:lnTo>
                  <a:lnTo>
                    <a:pt x="558" y="108"/>
                  </a:lnTo>
                  <a:lnTo>
                    <a:pt x="581" y="120"/>
                  </a:lnTo>
                  <a:lnTo>
                    <a:pt x="596" y="118"/>
                  </a:lnTo>
                  <a:lnTo>
                    <a:pt x="611" y="118"/>
                  </a:lnTo>
                  <a:lnTo>
                    <a:pt x="617" y="129"/>
                  </a:lnTo>
                  <a:lnTo>
                    <a:pt x="633" y="129"/>
                  </a:lnTo>
                  <a:lnTo>
                    <a:pt x="656" y="140"/>
                  </a:lnTo>
                  <a:lnTo>
                    <a:pt x="671" y="140"/>
                  </a:lnTo>
                  <a:lnTo>
                    <a:pt x="676" y="151"/>
                  </a:lnTo>
                  <a:lnTo>
                    <a:pt x="699" y="161"/>
                  </a:lnTo>
                  <a:lnTo>
                    <a:pt x="714" y="161"/>
                  </a:lnTo>
                  <a:lnTo>
                    <a:pt x="721" y="174"/>
                  </a:lnTo>
                  <a:lnTo>
                    <a:pt x="736" y="172"/>
                  </a:lnTo>
                  <a:lnTo>
                    <a:pt x="770" y="170"/>
                  </a:lnTo>
                  <a:lnTo>
                    <a:pt x="776" y="183"/>
                  </a:lnTo>
                  <a:lnTo>
                    <a:pt x="791" y="183"/>
                  </a:lnTo>
                  <a:lnTo>
                    <a:pt x="811" y="194"/>
                  </a:lnTo>
                  <a:lnTo>
                    <a:pt x="836" y="204"/>
                  </a:lnTo>
                  <a:lnTo>
                    <a:pt x="858" y="217"/>
                  </a:lnTo>
                  <a:lnTo>
                    <a:pt x="864" y="228"/>
                  </a:lnTo>
                  <a:lnTo>
                    <a:pt x="855" y="239"/>
                  </a:lnTo>
                  <a:lnTo>
                    <a:pt x="860" y="253"/>
                  </a:lnTo>
                  <a:lnTo>
                    <a:pt x="866" y="264"/>
                  </a:lnTo>
                  <a:lnTo>
                    <a:pt x="860" y="288"/>
                  </a:lnTo>
                  <a:lnTo>
                    <a:pt x="868" y="299"/>
                  </a:lnTo>
                  <a:lnTo>
                    <a:pt x="879" y="324"/>
                  </a:lnTo>
                  <a:lnTo>
                    <a:pt x="898" y="322"/>
                  </a:lnTo>
                  <a:lnTo>
                    <a:pt x="903" y="335"/>
                  </a:lnTo>
                  <a:lnTo>
                    <a:pt x="926" y="346"/>
                  </a:lnTo>
                  <a:lnTo>
                    <a:pt x="943" y="346"/>
                  </a:lnTo>
                  <a:lnTo>
                    <a:pt x="950" y="358"/>
                  </a:lnTo>
                  <a:lnTo>
                    <a:pt x="956" y="369"/>
                  </a:lnTo>
                  <a:lnTo>
                    <a:pt x="976" y="380"/>
                  </a:lnTo>
                  <a:lnTo>
                    <a:pt x="1001" y="391"/>
                  </a:lnTo>
                  <a:lnTo>
                    <a:pt x="1023" y="402"/>
                  </a:lnTo>
                  <a:lnTo>
                    <a:pt x="1014" y="414"/>
                  </a:lnTo>
                  <a:lnTo>
                    <a:pt x="1021" y="427"/>
                  </a:lnTo>
                  <a:lnTo>
                    <a:pt x="1053" y="425"/>
                  </a:lnTo>
                  <a:lnTo>
                    <a:pt x="1070" y="425"/>
                  </a:lnTo>
                  <a:lnTo>
                    <a:pt x="1077" y="436"/>
                  </a:lnTo>
                  <a:lnTo>
                    <a:pt x="1100" y="447"/>
                  </a:lnTo>
                  <a:lnTo>
                    <a:pt x="1117" y="447"/>
                  </a:lnTo>
                  <a:lnTo>
                    <a:pt x="1122" y="459"/>
                  </a:lnTo>
                  <a:lnTo>
                    <a:pt x="1139" y="457"/>
                  </a:lnTo>
                  <a:lnTo>
                    <a:pt x="1147" y="470"/>
                  </a:lnTo>
                  <a:lnTo>
                    <a:pt x="1162" y="470"/>
                  </a:lnTo>
                  <a:lnTo>
                    <a:pt x="1181" y="468"/>
                  </a:lnTo>
                  <a:lnTo>
                    <a:pt x="1186" y="481"/>
                  </a:lnTo>
                  <a:lnTo>
                    <a:pt x="1203" y="479"/>
                  </a:lnTo>
                  <a:lnTo>
                    <a:pt x="1220" y="479"/>
                  </a:lnTo>
                  <a:lnTo>
                    <a:pt x="1237" y="479"/>
                  </a:lnTo>
                  <a:lnTo>
                    <a:pt x="1244" y="491"/>
                  </a:lnTo>
                  <a:lnTo>
                    <a:pt x="1259" y="489"/>
                  </a:lnTo>
                  <a:lnTo>
                    <a:pt x="1284" y="500"/>
                  </a:lnTo>
                  <a:lnTo>
                    <a:pt x="1289" y="513"/>
                  </a:lnTo>
                  <a:lnTo>
                    <a:pt x="1297" y="524"/>
                  </a:lnTo>
                  <a:lnTo>
                    <a:pt x="1304" y="536"/>
                  </a:lnTo>
                  <a:lnTo>
                    <a:pt x="1319" y="536"/>
                  </a:lnTo>
                  <a:lnTo>
                    <a:pt x="1314" y="522"/>
                  </a:lnTo>
                  <a:lnTo>
                    <a:pt x="1319" y="536"/>
                  </a:lnTo>
                  <a:lnTo>
                    <a:pt x="1338" y="536"/>
                  </a:lnTo>
                  <a:lnTo>
                    <a:pt x="1353" y="534"/>
                  </a:lnTo>
                  <a:lnTo>
                    <a:pt x="1372" y="534"/>
                  </a:lnTo>
                  <a:lnTo>
                    <a:pt x="1398" y="519"/>
                  </a:lnTo>
                  <a:lnTo>
                    <a:pt x="1407" y="507"/>
                  </a:lnTo>
                  <a:lnTo>
                    <a:pt x="1441" y="506"/>
                  </a:lnTo>
                  <a:lnTo>
                    <a:pt x="1434" y="494"/>
                  </a:lnTo>
                  <a:lnTo>
                    <a:pt x="1411" y="483"/>
                  </a:lnTo>
                  <a:lnTo>
                    <a:pt x="1420" y="472"/>
                  </a:lnTo>
                  <a:lnTo>
                    <a:pt x="1430" y="459"/>
                  </a:lnTo>
                  <a:lnTo>
                    <a:pt x="1439" y="446"/>
                  </a:lnTo>
                  <a:lnTo>
                    <a:pt x="1432" y="434"/>
                  </a:lnTo>
                  <a:lnTo>
                    <a:pt x="1407" y="423"/>
                  </a:lnTo>
                  <a:lnTo>
                    <a:pt x="1400" y="410"/>
                  </a:lnTo>
                  <a:lnTo>
                    <a:pt x="1392" y="399"/>
                  </a:lnTo>
                  <a:lnTo>
                    <a:pt x="1387" y="388"/>
                  </a:lnTo>
                  <a:lnTo>
                    <a:pt x="1379" y="374"/>
                  </a:lnTo>
                  <a:lnTo>
                    <a:pt x="1372" y="363"/>
                  </a:lnTo>
                  <a:lnTo>
                    <a:pt x="1349" y="354"/>
                  </a:lnTo>
                  <a:lnTo>
                    <a:pt x="1334" y="329"/>
                  </a:lnTo>
                  <a:lnTo>
                    <a:pt x="1319" y="329"/>
                  </a:lnTo>
                  <a:lnTo>
                    <a:pt x="1302" y="329"/>
                  </a:lnTo>
                  <a:lnTo>
                    <a:pt x="1295" y="318"/>
                  </a:lnTo>
                  <a:lnTo>
                    <a:pt x="1272" y="307"/>
                  </a:lnTo>
                  <a:lnTo>
                    <a:pt x="1265" y="296"/>
                  </a:lnTo>
                  <a:lnTo>
                    <a:pt x="1242" y="284"/>
                  </a:lnTo>
                  <a:lnTo>
                    <a:pt x="1235" y="271"/>
                  </a:lnTo>
                  <a:lnTo>
                    <a:pt x="1227" y="260"/>
                  </a:lnTo>
                  <a:lnTo>
                    <a:pt x="1211" y="260"/>
                  </a:lnTo>
                  <a:lnTo>
                    <a:pt x="1188" y="249"/>
                  </a:lnTo>
                  <a:lnTo>
                    <a:pt x="1166" y="239"/>
                  </a:lnTo>
                  <a:lnTo>
                    <a:pt x="1152" y="215"/>
                  </a:lnTo>
                  <a:lnTo>
                    <a:pt x="1145" y="204"/>
                  </a:lnTo>
                  <a:lnTo>
                    <a:pt x="1139" y="191"/>
                  </a:lnTo>
                  <a:lnTo>
                    <a:pt x="1122" y="193"/>
                  </a:lnTo>
                  <a:lnTo>
                    <a:pt x="1115" y="181"/>
                  </a:lnTo>
                  <a:lnTo>
                    <a:pt x="1094" y="170"/>
                  </a:lnTo>
                  <a:lnTo>
                    <a:pt x="1072" y="157"/>
                  </a:lnTo>
                  <a:lnTo>
                    <a:pt x="1049" y="146"/>
                  </a:lnTo>
                  <a:lnTo>
                    <a:pt x="1042" y="135"/>
                  </a:lnTo>
                  <a:lnTo>
                    <a:pt x="1019" y="123"/>
                  </a:lnTo>
                  <a:lnTo>
                    <a:pt x="1004" y="125"/>
                  </a:lnTo>
                  <a:lnTo>
                    <a:pt x="997" y="112"/>
                  </a:lnTo>
                  <a:lnTo>
                    <a:pt x="974" y="101"/>
                  </a:lnTo>
                  <a:lnTo>
                    <a:pt x="952" y="90"/>
                  </a:lnTo>
                  <a:lnTo>
                    <a:pt x="946" y="78"/>
                  </a:lnTo>
                  <a:lnTo>
                    <a:pt x="924" y="67"/>
                  </a:lnTo>
                  <a:lnTo>
                    <a:pt x="903" y="56"/>
                  </a:lnTo>
                  <a:lnTo>
                    <a:pt x="890" y="31"/>
                  </a:lnTo>
                  <a:lnTo>
                    <a:pt x="883" y="20"/>
                  </a:lnTo>
                  <a:lnTo>
                    <a:pt x="877" y="9"/>
                  </a:lnTo>
                  <a:lnTo>
                    <a:pt x="860" y="9"/>
                  </a:lnTo>
                  <a:lnTo>
                    <a:pt x="845" y="11"/>
                  </a:lnTo>
                  <a:lnTo>
                    <a:pt x="830" y="11"/>
                  </a:lnTo>
                  <a:lnTo>
                    <a:pt x="808" y="0"/>
                  </a:lnTo>
                  <a:lnTo>
                    <a:pt x="793" y="1"/>
                  </a:lnTo>
                  <a:lnTo>
                    <a:pt x="781" y="13"/>
                  </a:lnTo>
                  <a:lnTo>
                    <a:pt x="789" y="26"/>
                  </a:lnTo>
                  <a:lnTo>
                    <a:pt x="806" y="24"/>
                  </a:lnTo>
                  <a:lnTo>
                    <a:pt x="826" y="35"/>
                  </a:lnTo>
                  <a:lnTo>
                    <a:pt x="817" y="48"/>
                  </a:lnTo>
                  <a:lnTo>
                    <a:pt x="806" y="60"/>
                  </a:lnTo>
                  <a:lnTo>
                    <a:pt x="765" y="37"/>
                  </a:lnTo>
                  <a:lnTo>
                    <a:pt x="748" y="39"/>
                  </a:lnTo>
                  <a:lnTo>
                    <a:pt x="731" y="39"/>
                  </a:lnTo>
                  <a:lnTo>
                    <a:pt x="373" y="54"/>
                  </a:lnTo>
                  <a:lnTo>
                    <a:pt x="362" y="31"/>
                  </a:lnTo>
                  <a:lnTo>
                    <a:pt x="347" y="33"/>
                  </a:lnTo>
                  <a:lnTo>
                    <a:pt x="227" y="50"/>
                  </a:lnTo>
                  <a:lnTo>
                    <a:pt x="69" y="58"/>
                  </a:lnTo>
                  <a:lnTo>
                    <a:pt x="6" y="60"/>
                  </a:lnTo>
                  <a:lnTo>
                    <a:pt x="0" y="84"/>
                  </a:lnTo>
                  <a:lnTo>
                    <a:pt x="36" y="95"/>
                  </a:lnTo>
                  <a:lnTo>
                    <a:pt x="53" y="9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3D970271-EEF6-27FF-631D-D2A64C41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934" y="-2628655"/>
              <a:ext cx="778669" cy="363661"/>
            </a:xfrm>
            <a:custGeom>
              <a:avLst/>
              <a:gdLst/>
              <a:ahLst/>
              <a:cxnLst>
                <a:cxn ang="0">
                  <a:pos x="493" y="302"/>
                </a:cxn>
                <a:cxn ang="0">
                  <a:pos x="509" y="278"/>
                </a:cxn>
                <a:cxn ang="0">
                  <a:pos x="496" y="255"/>
                </a:cxn>
                <a:cxn ang="0">
                  <a:pos x="521" y="242"/>
                </a:cxn>
                <a:cxn ang="0">
                  <a:pos x="551" y="240"/>
                </a:cxn>
                <a:cxn ang="0">
                  <a:pos x="566" y="214"/>
                </a:cxn>
                <a:cxn ang="0">
                  <a:pos x="590" y="201"/>
                </a:cxn>
                <a:cxn ang="0">
                  <a:pos x="605" y="176"/>
                </a:cxn>
                <a:cxn ang="0">
                  <a:pos x="616" y="163"/>
                </a:cxn>
                <a:cxn ang="0">
                  <a:pos x="616" y="139"/>
                </a:cxn>
                <a:cxn ang="0">
                  <a:pos x="633" y="115"/>
                </a:cxn>
                <a:cxn ang="0">
                  <a:pos x="648" y="90"/>
                </a:cxn>
                <a:cxn ang="0">
                  <a:pos x="633" y="90"/>
                </a:cxn>
                <a:cxn ang="0">
                  <a:pos x="448" y="25"/>
                </a:cxn>
                <a:cxn ang="0">
                  <a:pos x="375" y="28"/>
                </a:cxn>
                <a:cxn ang="0">
                  <a:pos x="316" y="32"/>
                </a:cxn>
                <a:cxn ang="0">
                  <a:pos x="283" y="23"/>
                </a:cxn>
                <a:cxn ang="0">
                  <a:pos x="227" y="0"/>
                </a:cxn>
                <a:cxn ang="0">
                  <a:pos x="161" y="15"/>
                </a:cxn>
                <a:cxn ang="0">
                  <a:pos x="79" y="32"/>
                </a:cxn>
                <a:cxn ang="0">
                  <a:pos x="17" y="58"/>
                </a:cxn>
                <a:cxn ang="0">
                  <a:pos x="0" y="83"/>
                </a:cxn>
                <a:cxn ang="0">
                  <a:pos x="20" y="96"/>
                </a:cxn>
                <a:cxn ang="0">
                  <a:pos x="79" y="92"/>
                </a:cxn>
                <a:cxn ang="0">
                  <a:pos x="105" y="116"/>
                </a:cxn>
                <a:cxn ang="0">
                  <a:pos x="146" y="137"/>
                </a:cxn>
                <a:cxn ang="0">
                  <a:pos x="202" y="159"/>
                </a:cxn>
                <a:cxn ang="0">
                  <a:pos x="253" y="169"/>
                </a:cxn>
                <a:cxn ang="0">
                  <a:pos x="279" y="191"/>
                </a:cxn>
                <a:cxn ang="0">
                  <a:pos x="335" y="214"/>
                </a:cxn>
                <a:cxn ang="0">
                  <a:pos x="373" y="223"/>
                </a:cxn>
                <a:cxn ang="0">
                  <a:pos x="386" y="248"/>
                </a:cxn>
                <a:cxn ang="0">
                  <a:pos x="421" y="259"/>
                </a:cxn>
                <a:cxn ang="0">
                  <a:pos x="450" y="279"/>
                </a:cxn>
                <a:cxn ang="0">
                  <a:pos x="508" y="302"/>
                </a:cxn>
              </a:cxnLst>
              <a:rect l="0" t="0" r="r" b="b"/>
              <a:pathLst>
                <a:path w="654" h="302">
                  <a:moveTo>
                    <a:pt x="502" y="291"/>
                  </a:moveTo>
                  <a:lnTo>
                    <a:pt x="493" y="302"/>
                  </a:lnTo>
                  <a:lnTo>
                    <a:pt x="502" y="291"/>
                  </a:lnTo>
                  <a:lnTo>
                    <a:pt x="509" y="278"/>
                  </a:lnTo>
                  <a:lnTo>
                    <a:pt x="504" y="266"/>
                  </a:lnTo>
                  <a:lnTo>
                    <a:pt x="496" y="255"/>
                  </a:lnTo>
                  <a:lnTo>
                    <a:pt x="513" y="253"/>
                  </a:lnTo>
                  <a:lnTo>
                    <a:pt x="521" y="242"/>
                  </a:lnTo>
                  <a:lnTo>
                    <a:pt x="536" y="240"/>
                  </a:lnTo>
                  <a:lnTo>
                    <a:pt x="551" y="240"/>
                  </a:lnTo>
                  <a:lnTo>
                    <a:pt x="558" y="227"/>
                  </a:lnTo>
                  <a:lnTo>
                    <a:pt x="566" y="214"/>
                  </a:lnTo>
                  <a:lnTo>
                    <a:pt x="583" y="214"/>
                  </a:lnTo>
                  <a:lnTo>
                    <a:pt x="590" y="201"/>
                  </a:lnTo>
                  <a:lnTo>
                    <a:pt x="598" y="188"/>
                  </a:lnTo>
                  <a:lnTo>
                    <a:pt x="605" y="176"/>
                  </a:lnTo>
                  <a:lnTo>
                    <a:pt x="622" y="174"/>
                  </a:lnTo>
                  <a:lnTo>
                    <a:pt x="616" y="163"/>
                  </a:lnTo>
                  <a:lnTo>
                    <a:pt x="624" y="150"/>
                  </a:lnTo>
                  <a:lnTo>
                    <a:pt x="616" y="139"/>
                  </a:lnTo>
                  <a:lnTo>
                    <a:pt x="624" y="126"/>
                  </a:lnTo>
                  <a:lnTo>
                    <a:pt x="633" y="115"/>
                  </a:lnTo>
                  <a:lnTo>
                    <a:pt x="641" y="101"/>
                  </a:lnTo>
                  <a:lnTo>
                    <a:pt x="648" y="90"/>
                  </a:lnTo>
                  <a:lnTo>
                    <a:pt x="654" y="101"/>
                  </a:lnTo>
                  <a:lnTo>
                    <a:pt x="633" y="90"/>
                  </a:lnTo>
                  <a:lnTo>
                    <a:pt x="483" y="36"/>
                  </a:lnTo>
                  <a:lnTo>
                    <a:pt x="448" y="25"/>
                  </a:lnTo>
                  <a:lnTo>
                    <a:pt x="427" y="15"/>
                  </a:lnTo>
                  <a:lnTo>
                    <a:pt x="375" y="28"/>
                  </a:lnTo>
                  <a:lnTo>
                    <a:pt x="346" y="30"/>
                  </a:lnTo>
                  <a:lnTo>
                    <a:pt x="316" y="32"/>
                  </a:lnTo>
                  <a:lnTo>
                    <a:pt x="303" y="32"/>
                  </a:lnTo>
                  <a:lnTo>
                    <a:pt x="283" y="23"/>
                  </a:lnTo>
                  <a:lnTo>
                    <a:pt x="277" y="10"/>
                  </a:lnTo>
                  <a:lnTo>
                    <a:pt x="227" y="0"/>
                  </a:lnTo>
                  <a:lnTo>
                    <a:pt x="197" y="2"/>
                  </a:lnTo>
                  <a:lnTo>
                    <a:pt x="161" y="15"/>
                  </a:lnTo>
                  <a:lnTo>
                    <a:pt x="118" y="17"/>
                  </a:lnTo>
                  <a:lnTo>
                    <a:pt x="79" y="32"/>
                  </a:lnTo>
                  <a:lnTo>
                    <a:pt x="41" y="45"/>
                  </a:lnTo>
                  <a:lnTo>
                    <a:pt x="17" y="58"/>
                  </a:lnTo>
                  <a:lnTo>
                    <a:pt x="9" y="71"/>
                  </a:lnTo>
                  <a:lnTo>
                    <a:pt x="0" y="83"/>
                  </a:lnTo>
                  <a:lnTo>
                    <a:pt x="5" y="96"/>
                  </a:lnTo>
                  <a:lnTo>
                    <a:pt x="20" y="96"/>
                  </a:lnTo>
                  <a:lnTo>
                    <a:pt x="49" y="94"/>
                  </a:lnTo>
                  <a:lnTo>
                    <a:pt x="79" y="92"/>
                  </a:lnTo>
                  <a:lnTo>
                    <a:pt x="99" y="103"/>
                  </a:lnTo>
                  <a:lnTo>
                    <a:pt x="105" y="116"/>
                  </a:lnTo>
                  <a:lnTo>
                    <a:pt x="125" y="126"/>
                  </a:lnTo>
                  <a:lnTo>
                    <a:pt x="146" y="137"/>
                  </a:lnTo>
                  <a:lnTo>
                    <a:pt x="182" y="148"/>
                  </a:lnTo>
                  <a:lnTo>
                    <a:pt x="202" y="159"/>
                  </a:lnTo>
                  <a:lnTo>
                    <a:pt x="221" y="171"/>
                  </a:lnTo>
                  <a:lnTo>
                    <a:pt x="253" y="169"/>
                  </a:lnTo>
                  <a:lnTo>
                    <a:pt x="258" y="180"/>
                  </a:lnTo>
                  <a:lnTo>
                    <a:pt x="279" y="191"/>
                  </a:lnTo>
                  <a:lnTo>
                    <a:pt x="315" y="201"/>
                  </a:lnTo>
                  <a:lnTo>
                    <a:pt x="335" y="214"/>
                  </a:lnTo>
                  <a:lnTo>
                    <a:pt x="352" y="212"/>
                  </a:lnTo>
                  <a:lnTo>
                    <a:pt x="373" y="223"/>
                  </a:lnTo>
                  <a:lnTo>
                    <a:pt x="380" y="236"/>
                  </a:lnTo>
                  <a:lnTo>
                    <a:pt x="386" y="248"/>
                  </a:lnTo>
                  <a:lnTo>
                    <a:pt x="406" y="259"/>
                  </a:lnTo>
                  <a:lnTo>
                    <a:pt x="421" y="259"/>
                  </a:lnTo>
                  <a:lnTo>
                    <a:pt x="442" y="268"/>
                  </a:lnTo>
                  <a:lnTo>
                    <a:pt x="450" y="279"/>
                  </a:lnTo>
                  <a:lnTo>
                    <a:pt x="455" y="293"/>
                  </a:lnTo>
                  <a:lnTo>
                    <a:pt x="508" y="302"/>
                  </a:lnTo>
                  <a:lnTo>
                    <a:pt x="502" y="2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2EE15DC8-D2B3-D076-0009-49D668278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606" y="-2558812"/>
              <a:ext cx="965597" cy="515387"/>
            </a:xfrm>
            <a:custGeom>
              <a:avLst/>
              <a:gdLst/>
              <a:ahLst/>
              <a:cxnLst>
                <a:cxn ang="0">
                  <a:pos x="126" y="178"/>
                </a:cxn>
                <a:cxn ang="0">
                  <a:pos x="156" y="214"/>
                </a:cxn>
                <a:cxn ang="0">
                  <a:pos x="208" y="259"/>
                </a:cxn>
                <a:cxn ang="0">
                  <a:pos x="208" y="295"/>
                </a:cxn>
                <a:cxn ang="0">
                  <a:pos x="225" y="330"/>
                </a:cxn>
                <a:cxn ang="0">
                  <a:pos x="260" y="377"/>
                </a:cxn>
                <a:cxn ang="0">
                  <a:pos x="287" y="399"/>
                </a:cxn>
                <a:cxn ang="0">
                  <a:pos x="656" y="407"/>
                </a:cxn>
                <a:cxn ang="0">
                  <a:pos x="690" y="405"/>
                </a:cxn>
                <a:cxn ang="0">
                  <a:pos x="742" y="416"/>
                </a:cxn>
                <a:cxn ang="0">
                  <a:pos x="731" y="392"/>
                </a:cxn>
                <a:cxn ang="0">
                  <a:pos x="706" y="381"/>
                </a:cxn>
                <a:cxn ang="0">
                  <a:pos x="733" y="368"/>
                </a:cxn>
                <a:cxn ang="0">
                  <a:pos x="770" y="379"/>
                </a:cxn>
                <a:cxn ang="0">
                  <a:pos x="802" y="377"/>
                </a:cxn>
                <a:cxn ang="0">
                  <a:pos x="789" y="354"/>
                </a:cxn>
                <a:cxn ang="0">
                  <a:pos x="798" y="341"/>
                </a:cxn>
                <a:cxn ang="0">
                  <a:pos x="780" y="306"/>
                </a:cxn>
                <a:cxn ang="0">
                  <a:pos x="766" y="281"/>
                </a:cxn>
                <a:cxn ang="0">
                  <a:pos x="791" y="268"/>
                </a:cxn>
                <a:cxn ang="0">
                  <a:pos x="793" y="244"/>
                </a:cxn>
                <a:cxn ang="0">
                  <a:pos x="735" y="221"/>
                </a:cxn>
                <a:cxn ang="0">
                  <a:pos x="706" y="201"/>
                </a:cxn>
                <a:cxn ang="0">
                  <a:pos x="671" y="190"/>
                </a:cxn>
                <a:cxn ang="0">
                  <a:pos x="658" y="165"/>
                </a:cxn>
                <a:cxn ang="0">
                  <a:pos x="620" y="156"/>
                </a:cxn>
                <a:cxn ang="0">
                  <a:pos x="564" y="133"/>
                </a:cxn>
                <a:cxn ang="0">
                  <a:pos x="538" y="111"/>
                </a:cxn>
                <a:cxn ang="0">
                  <a:pos x="487" y="101"/>
                </a:cxn>
                <a:cxn ang="0">
                  <a:pos x="431" y="79"/>
                </a:cxn>
                <a:cxn ang="0">
                  <a:pos x="390" y="58"/>
                </a:cxn>
                <a:cxn ang="0">
                  <a:pos x="364" y="34"/>
                </a:cxn>
                <a:cxn ang="0">
                  <a:pos x="305" y="38"/>
                </a:cxn>
                <a:cxn ang="0">
                  <a:pos x="285" y="25"/>
                </a:cxn>
                <a:cxn ang="0">
                  <a:pos x="302" y="0"/>
                </a:cxn>
                <a:cxn ang="0">
                  <a:pos x="156" y="8"/>
                </a:cxn>
                <a:cxn ang="0">
                  <a:pos x="0" y="28"/>
                </a:cxn>
              </a:cxnLst>
              <a:rect l="0" t="0" r="r" b="b"/>
              <a:pathLst>
                <a:path w="811" h="428">
                  <a:moveTo>
                    <a:pt x="6" y="40"/>
                  </a:moveTo>
                  <a:lnTo>
                    <a:pt x="126" y="178"/>
                  </a:lnTo>
                  <a:lnTo>
                    <a:pt x="167" y="201"/>
                  </a:lnTo>
                  <a:lnTo>
                    <a:pt x="156" y="214"/>
                  </a:lnTo>
                  <a:lnTo>
                    <a:pt x="167" y="236"/>
                  </a:lnTo>
                  <a:lnTo>
                    <a:pt x="208" y="259"/>
                  </a:lnTo>
                  <a:lnTo>
                    <a:pt x="217" y="281"/>
                  </a:lnTo>
                  <a:lnTo>
                    <a:pt x="208" y="295"/>
                  </a:lnTo>
                  <a:lnTo>
                    <a:pt x="214" y="308"/>
                  </a:lnTo>
                  <a:lnTo>
                    <a:pt x="225" y="330"/>
                  </a:lnTo>
                  <a:lnTo>
                    <a:pt x="245" y="341"/>
                  </a:lnTo>
                  <a:lnTo>
                    <a:pt x="260" y="377"/>
                  </a:lnTo>
                  <a:lnTo>
                    <a:pt x="272" y="401"/>
                  </a:lnTo>
                  <a:lnTo>
                    <a:pt x="287" y="399"/>
                  </a:lnTo>
                  <a:lnTo>
                    <a:pt x="298" y="422"/>
                  </a:lnTo>
                  <a:lnTo>
                    <a:pt x="656" y="407"/>
                  </a:lnTo>
                  <a:lnTo>
                    <a:pt x="673" y="407"/>
                  </a:lnTo>
                  <a:lnTo>
                    <a:pt x="690" y="405"/>
                  </a:lnTo>
                  <a:lnTo>
                    <a:pt x="731" y="428"/>
                  </a:lnTo>
                  <a:lnTo>
                    <a:pt x="742" y="416"/>
                  </a:lnTo>
                  <a:lnTo>
                    <a:pt x="751" y="403"/>
                  </a:lnTo>
                  <a:lnTo>
                    <a:pt x="731" y="392"/>
                  </a:lnTo>
                  <a:lnTo>
                    <a:pt x="714" y="394"/>
                  </a:lnTo>
                  <a:lnTo>
                    <a:pt x="706" y="381"/>
                  </a:lnTo>
                  <a:lnTo>
                    <a:pt x="718" y="369"/>
                  </a:lnTo>
                  <a:lnTo>
                    <a:pt x="733" y="368"/>
                  </a:lnTo>
                  <a:lnTo>
                    <a:pt x="755" y="379"/>
                  </a:lnTo>
                  <a:lnTo>
                    <a:pt x="770" y="379"/>
                  </a:lnTo>
                  <a:lnTo>
                    <a:pt x="785" y="377"/>
                  </a:lnTo>
                  <a:lnTo>
                    <a:pt x="802" y="377"/>
                  </a:lnTo>
                  <a:lnTo>
                    <a:pt x="811" y="364"/>
                  </a:lnTo>
                  <a:lnTo>
                    <a:pt x="789" y="354"/>
                  </a:lnTo>
                  <a:lnTo>
                    <a:pt x="783" y="341"/>
                  </a:lnTo>
                  <a:lnTo>
                    <a:pt x="798" y="341"/>
                  </a:lnTo>
                  <a:lnTo>
                    <a:pt x="793" y="330"/>
                  </a:lnTo>
                  <a:lnTo>
                    <a:pt x="780" y="306"/>
                  </a:lnTo>
                  <a:lnTo>
                    <a:pt x="772" y="293"/>
                  </a:lnTo>
                  <a:lnTo>
                    <a:pt x="766" y="281"/>
                  </a:lnTo>
                  <a:lnTo>
                    <a:pt x="781" y="281"/>
                  </a:lnTo>
                  <a:lnTo>
                    <a:pt x="791" y="268"/>
                  </a:lnTo>
                  <a:lnTo>
                    <a:pt x="798" y="255"/>
                  </a:lnTo>
                  <a:lnTo>
                    <a:pt x="793" y="244"/>
                  </a:lnTo>
                  <a:lnTo>
                    <a:pt x="740" y="235"/>
                  </a:lnTo>
                  <a:lnTo>
                    <a:pt x="735" y="221"/>
                  </a:lnTo>
                  <a:lnTo>
                    <a:pt x="727" y="210"/>
                  </a:lnTo>
                  <a:lnTo>
                    <a:pt x="706" y="201"/>
                  </a:lnTo>
                  <a:lnTo>
                    <a:pt x="691" y="201"/>
                  </a:lnTo>
                  <a:lnTo>
                    <a:pt x="671" y="190"/>
                  </a:lnTo>
                  <a:lnTo>
                    <a:pt x="665" y="178"/>
                  </a:lnTo>
                  <a:lnTo>
                    <a:pt x="658" y="165"/>
                  </a:lnTo>
                  <a:lnTo>
                    <a:pt x="637" y="154"/>
                  </a:lnTo>
                  <a:lnTo>
                    <a:pt x="620" y="156"/>
                  </a:lnTo>
                  <a:lnTo>
                    <a:pt x="600" y="143"/>
                  </a:lnTo>
                  <a:lnTo>
                    <a:pt x="564" y="133"/>
                  </a:lnTo>
                  <a:lnTo>
                    <a:pt x="543" y="122"/>
                  </a:lnTo>
                  <a:lnTo>
                    <a:pt x="538" y="111"/>
                  </a:lnTo>
                  <a:lnTo>
                    <a:pt x="506" y="113"/>
                  </a:lnTo>
                  <a:lnTo>
                    <a:pt x="487" y="101"/>
                  </a:lnTo>
                  <a:lnTo>
                    <a:pt x="467" y="90"/>
                  </a:lnTo>
                  <a:lnTo>
                    <a:pt x="431" y="79"/>
                  </a:lnTo>
                  <a:lnTo>
                    <a:pt x="410" y="68"/>
                  </a:lnTo>
                  <a:lnTo>
                    <a:pt x="390" y="58"/>
                  </a:lnTo>
                  <a:lnTo>
                    <a:pt x="384" y="45"/>
                  </a:lnTo>
                  <a:lnTo>
                    <a:pt x="364" y="34"/>
                  </a:lnTo>
                  <a:lnTo>
                    <a:pt x="334" y="36"/>
                  </a:lnTo>
                  <a:lnTo>
                    <a:pt x="305" y="38"/>
                  </a:lnTo>
                  <a:lnTo>
                    <a:pt x="290" y="38"/>
                  </a:lnTo>
                  <a:lnTo>
                    <a:pt x="285" y="25"/>
                  </a:lnTo>
                  <a:lnTo>
                    <a:pt x="294" y="13"/>
                  </a:lnTo>
                  <a:lnTo>
                    <a:pt x="302" y="0"/>
                  </a:lnTo>
                  <a:lnTo>
                    <a:pt x="289" y="0"/>
                  </a:lnTo>
                  <a:lnTo>
                    <a:pt x="156" y="8"/>
                  </a:lnTo>
                  <a:lnTo>
                    <a:pt x="161" y="19"/>
                  </a:lnTo>
                  <a:lnTo>
                    <a:pt x="0" y="28"/>
                  </a:lnTo>
                  <a:lnTo>
                    <a:pt x="6" y="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AEE556C9-461B-7FDE-DDF4-1CCF7ED47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7" y="-2510645"/>
              <a:ext cx="683419" cy="573187"/>
            </a:xfrm>
            <a:custGeom>
              <a:avLst/>
              <a:gdLst/>
              <a:ahLst/>
              <a:cxnLst>
                <a:cxn ang="0">
                  <a:pos x="295" y="421"/>
                </a:cxn>
                <a:cxn ang="0">
                  <a:pos x="283" y="434"/>
                </a:cxn>
                <a:cxn ang="0">
                  <a:pos x="289" y="446"/>
                </a:cxn>
                <a:cxn ang="0">
                  <a:pos x="278" y="459"/>
                </a:cxn>
                <a:cxn ang="0">
                  <a:pos x="263" y="459"/>
                </a:cxn>
                <a:cxn ang="0">
                  <a:pos x="246" y="459"/>
                </a:cxn>
                <a:cxn ang="0">
                  <a:pos x="250" y="472"/>
                </a:cxn>
                <a:cxn ang="0">
                  <a:pos x="235" y="472"/>
                </a:cxn>
                <a:cxn ang="0">
                  <a:pos x="218" y="472"/>
                </a:cxn>
                <a:cxn ang="0">
                  <a:pos x="188" y="474"/>
                </a:cxn>
                <a:cxn ang="0">
                  <a:pos x="154" y="476"/>
                </a:cxn>
                <a:cxn ang="0">
                  <a:pos x="132" y="466"/>
                </a:cxn>
                <a:cxn ang="0">
                  <a:pos x="135" y="46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38" y="24"/>
                </a:cxn>
                <a:cxn ang="0">
                  <a:pos x="139" y="17"/>
                </a:cxn>
                <a:cxn ang="0">
                  <a:pos x="238" y="7"/>
                </a:cxn>
                <a:cxn ang="0">
                  <a:pos x="306" y="0"/>
                </a:cxn>
                <a:cxn ang="0">
                  <a:pos x="308" y="0"/>
                </a:cxn>
                <a:cxn ang="0">
                  <a:pos x="428" y="138"/>
                </a:cxn>
                <a:cxn ang="0">
                  <a:pos x="469" y="161"/>
                </a:cxn>
                <a:cxn ang="0">
                  <a:pos x="458" y="174"/>
                </a:cxn>
                <a:cxn ang="0">
                  <a:pos x="469" y="196"/>
                </a:cxn>
                <a:cxn ang="0">
                  <a:pos x="510" y="219"/>
                </a:cxn>
                <a:cxn ang="0">
                  <a:pos x="519" y="241"/>
                </a:cxn>
                <a:cxn ang="0">
                  <a:pos x="510" y="255"/>
                </a:cxn>
                <a:cxn ang="0">
                  <a:pos x="516" y="268"/>
                </a:cxn>
                <a:cxn ang="0">
                  <a:pos x="527" y="290"/>
                </a:cxn>
                <a:cxn ang="0">
                  <a:pos x="547" y="301"/>
                </a:cxn>
                <a:cxn ang="0">
                  <a:pos x="562" y="337"/>
                </a:cxn>
                <a:cxn ang="0">
                  <a:pos x="574" y="361"/>
                </a:cxn>
                <a:cxn ang="0">
                  <a:pos x="454" y="378"/>
                </a:cxn>
                <a:cxn ang="0">
                  <a:pos x="296" y="386"/>
                </a:cxn>
                <a:cxn ang="0">
                  <a:pos x="233" y="388"/>
                </a:cxn>
                <a:cxn ang="0">
                  <a:pos x="227" y="412"/>
                </a:cxn>
                <a:cxn ang="0">
                  <a:pos x="263" y="423"/>
                </a:cxn>
                <a:cxn ang="0">
                  <a:pos x="295" y="421"/>
                </a:cxn>
              </a:cxnLst>
              <a:rect l="0" t="0" r="r" b="b"/>
              <a:pathLst>
                <a:path w="574" h="476">
                  <a:moveTo>
                    <a:pt x="295" y="421"/>
                  </a:moveTo>
                  <a:lnTo>
                    <a:pt x="283" y="434"/>
                  </a:lnTo>
                  <a:lnTo>
                    <a:pt x="289" y="446"/>
                  </a:lnTo>
                  <a:lnTo>
                    <a:pt x="278" y="459"/>
                  </a:lnTo>
                  <a:lnTo>
                    <a:pt x="263" y="459"/>
                  </a:lnTo>
                  <a:lnTo>
                    <a:pt x="246" y="459"/>
                  </a:lnTo>
                  <a:lnTo>
                    <a:pt x="250" y="472"/>
                  </a:lnTo>
                  <a:lnTo>
                    <a:pt x="235" y="472"/>
                  </a:lnTo>
                  <a:lnTo>
                    <a:pt x="218" y="472"/>
                  </a:lnTo>
                  <a:lnTo>
                    <a:pt x="188" y="474"/>
                  </a:lnTo>
                  <a:lnTo>
                    <a:pt x="154" y="476"/>
                  </a:lnTo>
                  <a:lnTo>
                    <a:pt x="132" y="466"/>
                  </a:lnTo>
                  <a:lnTo>
                    <a:pt x="135" y="46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8" y="24"/>
                  </a:lnTo>
                  <a:lnTo>
                    <a:pt x="139" y="17"/>
                  </a:lnTo>
                  <a:lnTo>
                    <a:pt x="238" y="7"/>
                  </a:lnTo>
                  <a:lnTo>
                    <a:pt x="306" y="0"/>
                  </a:lnTo>
                  <a:lnTo>
                    <a:pt x="308" y="0"/>
                  </a:lnTo>
                  <a:lnTo>
                    <a:pt x="428" y="138"/>
                  </a:lnTo>
                  <a:lnTo>
                    <a:pt x="469" y="161"/>
                  </a:lnTo>
                  <a:lnTo>
                    <a:pt x="458" y="174"/>
                  </a:lnTo>
                  <a:lnTo>
                    <a:pt x="469" y="196"/>
                  </a:lnTo>
                  <a:lnTo>
                    <a:pt x="510" y="219"/>
                  </a:lnTo>
                  <a:lnTo>
                    <a:pt x="519" y="241"/>
                  </a:lnTo>
                  <a:lnTo>
                    <a:pt x="510" y="255"/>
                  </a:lnTo>
                  <a:lnTo>
                    <a:pt x="516" y="268"/>
                  </a:lnTo>
                  <a:lnTo>
                    <a:pt x="527" y="290"/>
                  </a:lnTo>
                  <a:lnTo>
                    <a:pt x="547" y="301"/>
                  </a:lnTo>
                  <a:lnTo>
                    <a:pt x="562" y="337"/>
                  </a:lnTo>
                  <a:lnTo>
                    <a:pt x="574" y="361"/>
                  </a:lnTo>
                  <a:lnTo>
                    <a:pt x="454" y="378"/>
                  </a:lnTo>
                  <a:lnTo>
                    <a:pt x="296" y="386"/>
                  </a:lnTo>
                  <a:lnTo>
                    <a:pt x="233" y="388"/>
                  </a:lnTo>
                  <a:lnTo>
                    <a:pt x="227" y="412"/>
                  </a:lnTo>
                  <a:lnTo>
                    <a:pt x="263" y="423"/>
                  </a:lnTo>
                  <a:lnTo>
                    <a:pt x="295" y="4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0526A859-2A57-5CC0-9455-9AA118ED0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081" y="-2479337"/>
              <a:ext cx="572691" cy="562350"/>
            </a:xfrm>
            <a:custGeom>
              <a:avLst/>
              <a:gdLst/>
              <a:ahLst/>
              <a:cxnLst>
                <a:cxn ang="0">
                  <a:pos x="78" y="13"/>
                </a:cxn>
                <a:cxn ang="0">
                  <a:pos x="65" y="13"/>
                </a:cxn>
                <a:cxn ang="0">
                  <a:pos x="50" y="26"/>
                </a:cxn>
                <a:cxn ang="0">
                  <a:pos x="60" y="50"/>
                </a:cxn>
                <a:cxn ang="0">
                  <a:pos x="63" y="62"/>
                </a:cxn>
                <a:cxn ang="0">
                  <a:pos x="52" y="75"/>
                </a:cxn>
                <a:cxn ang="0">
                  <a:pos x="37" y="75"/>
                </a:cxn>
                <a:cxn ang="0">
                  <a:pos x="11" y="88"/>
                </a:cxn>
                <a:cxn ang="0">
                  <a:pos x="15" y="99"/>
                </a:cxn>
                <a:cxn ang="0">
                  <a:pos x="7" y="124"/>
                </a:cxn>
                <a:cxn ang="0">
                  <a:pos x="11" y="135"/>
                </a:cxn>
                <a:cxn ang="0">
                  <a:pos x="15" y="148"/>
                </a:cxn>
                <a:cxn ang="0">
                  <a:pos x="0" y="148"/>
                </a:cxn>
                <a:cxn ang="0">
                  <a:pos x="3" y="159"/>
                </a:cxn>
                <a:cxn ang="0">
                  <a:pos x="22" y="172"/>
                </a:cxn>
                <a:cxn ang="0">
                  <a:pos x="26" y="184"/>
                </a:cxn>
                <a:cxn ang="0">
                  <a:pos x="18" y="208"/>
                </a:cxn>
                <a:cxn ang="0">
                  <a:pos x="20" y="208"/>
                </a:cxn>
                <a:cxn ang="0">
                  <a:pos x="24" y="219"/>
                </a:cxn>
                <a:cxn ang="0">
                  <a:pos x="28" y="232"/>
                </a:cxn>
                <a:cxn ang="0">
                  <a:pos x="13" y="232"/>
                </a:cxn>
                <a:cxn ang="0">
                  <a:pos x="32" y="244"/>
                </a:cxn>
                <a:cxn ang="0">
                  <a:pos x="35" y="255"/>
                </a:cxn>
                <a:cxn ang="0">
                  <a:pos x="54" y="266"/>
                </a:cxn>
                <a:cxn ang="0">
                  <a:pos x="58" y="277"/>
                </a:cxn>
                <a:cxn ang="0">
                  <a:pos x="43" y="277"/>
                </a:cxn>
                <a:cxn ang="0">
                  <a:pos x="35" y="303"/>
                </a:cxn>
                <a:cxn ang="0">
                  <a:pos x="24" y="317"/>
                </a:cxn>
                <a:cxn ang="0">
                  <a:pos x="11" y="328"/>
                </a:cxn>
                <a:cxn ang="0">
                  <a:pos x="22" y="363"/>
                </a:cxn>
                <a:cxn ang="0">
                  <a:pos x="9" y="377"/>
                </a:cxn>
                <a:cxn ang="0">
                  <a:pos x="13" y="388"/>
                </a:cxn>
                <a:cxn ang="0">
                  <a:pos x="17" y="399"/>
                </a:cxn>
                <a:cxn ang="0">
                  <a:pos x="144" y="393"/>
                </a:cxn>
                <a:cxn ang="0">
                  <a:pos x="271" y="388"/>
                </a:cxn>
                <a:cxn ang="0">
                  <a:pos x="275" y="399"/>
                </a:cxn>
                <a:cxn ang="0">
                  <a:pos x="264" y="412"/>
                </a:cxn>
                <a:cxn ang="0">
                  <a:pos x="268" y="423"/>
                </a:cxn>
                <a:cxn ang="0">
                  <a:pos x="283" y="423"/>
                </a:cxn>
                <a:cxn ang="0">
                  <a:pos x="303" y="435"/>
                </a:cxn>
                <a:cxn ang="0">
                  <a:pos x="324" y="446"/>
                </a:cxn>
                <a:cxn ang="0">
                  <a:pos x="324" y="446"/>
                </a:cxn>
                <a:cxn ang="0">
                  <a:pos x="350" y="455"/>
                </a:cxn>
                <a:cxn ang="0">
                  <a:pos x="376" y="467"/>
                </a:cxn>
                <a:cxn ang="0">
                  <a:pos x="410" y="465"/>
                </a:cxn>
                <a:cxn ang="0">
                  <a:pos x="440" y="465"/>
                </a:cxn>
                <a:cxn ang="0">
                  <a:pos x="453" y="452"/>
                </a:cxn>
                <a:cxn ang="0">
                  <a:pos x="481" y="440"/>
                </a:cxn>
                <a:cxn ang="0">
                  <a:pos x="346" y="0"/>
                </a:cxn>
                <a:cxn ang="0">
                  <a:pos x="344" y="0"/>
                </a:cxn>
                <a:cxn ang="0">
                  <a:pos x="285" y="6"/>
                </a:cxn>
                <a:cxn ang="0">
                  <a:pos x="180" y="9"/>
                </a:cxn>
                <a:cxn ang="0">
                  <a:pos x="77" y="13"/>
                </a:cxn>
                <a:cxn ang="0">
                  <a:pos x="78" y="13"/>
                </a:cxn>
              </a:cxnLst>
              <a:rect l="0" t="0" r="r" b="b"/>
              <a:pathLst>
                <a:path w="481" h="467">
                  <a:moveTo>
                    <a:pt x="78" y="13"/>
                  </a:moveTo>
                  <a:lnTo>
                    <a:pt x="65" y="13"/>
                  </a:lnTo>
                  <a:lnTo>
                    <a:pt x="50" y="26"/>
                  </a:lnTo>
                  <a:lnTo>
                    <a:pt x="60" y="50"/>
                  </a:lnTo>
                  <a:lnTo>
                    <a:pt x="63" y="62"/>
                  </a:lnTo>
                  <a:lnTo>
                    <a:pt x="52" y="75"/>
                  </a:lnTo>
                  <a:lnTo>
                    <a:pt x="37" y="75"/>
                  </a:lnTo>
                  <a:lnTo>
                    <a:pt x="11" y="88"/>
                  </a:lnTo>
                  <a:lnTo>
                    <a:pt x="15" y="99"/>
                  </a:lnTo>
                  <a:lnTo>
                    <a:pt x="7" y="124"/>
                  </a:lnTo>
                  <a:lnTo>
                    <a:pt x="11" y="135"/>
                  </a:lnTo>
                  <a:lnTo>
                    <a:pt x="15" y="148"/>
                  </a:lnTo>
                  <a:lnTo>
                    <a:pt x="0" y="148"/>
                  </a:lnTo>
                  <a:lnTo>
                    <a:pt x="3" y="159"/>
                  </a:lnTo>
                  <a:lnTo>
                    <a:pt x="22" y="172"/>
                  </a:lnTo>
                  <a:lnTo>
                    <a:pt x="26" y="184"/>
                  </a:lnTo>
                  <a:lnTo>
                    <a:pt x="18" y="208"/>
                  </a:lnTo>
                  <a:lnTo>
                    <a:pt x="20" y="208"/>
                  </a:lnTo>
                  <a:lnTo>
                    <a:pt x="24" y="219"/>
                  </a:lnTo>
                  <a:lnTo>
                    <a:pt x="28" y="232"/>
                  </a:lnTo>
                  <a:lnTo>
                    <a:pt x="13" y="232"/>
                  </a:lnTo>
                  <a:lnTo>
                    <a:pt x="32" y="244"/>
                  </a:lnTo>
                  <a:lnTo>
                    <a:pt x="35" y="255"/>
                  </a:lnTo>
                  <a:lnTo>
                    <a:pt x="54" y="266"/>
                  </a:lnTo>
                  <a:lnTo>
                    <a:pt x="58" y="277"/>
                  </a:lnTo>
                  <a:lnTo>
                    <a:pt x="43" y="277"/>
                  </a:lnTo>
                  <a:lnTo>
                    <a:pt x="35" y="303"/>
                  </a:lnTo>
                  <a:lnTo>
                    <a:pt x="24" y="317"/>
                  </a:lnTo>
                  <a:lnTo>
                    <a:pt x="11" y="328"/>
                  </a:lnTo>
                  <a:lnTo>
                    <a:pt x="22" y="363"/>
                  </a:lnTo>
                  <a:lnTo>
                    <a:pt x="9" y="377"/>
                  </a:lnTo>
                  <a:lnTo>
                    <a:pt x="13" y="388"/>
                  </a:lnTo>
                  <a:lnTo>
                    <a:pt x="17" y="399"/>
                  </a:lnTo>
                  <a:lnTo>
                    <a:pt x="144" y="393"/>
                  </a:lnTo>
                  <a:lnTo>
                    <a:pt x="271" y="388"/>
                  </a:lnTo>
                  <a:lnTo>
                    <a:pt x="275" y="399"/>
                  </a:lnTo>
                  <a:lnTo>
                    <a:pt x="264" y="412"/>
                  </a:lnTo>
                  <a:lnTo>
                    <a:pt x="268" y="423"/>
                  </a:lnTo>
                  <a:lnTo>
                    <a:pt x="283" y="423"/>
                  </a:lnTo>
                  <a:lnTo>
                    <a:pt x="303" y="435"/>
                  </a:lnTo>
                  <a:lnTo>
                    <a:pt x="324" y="446"/>
                  </a:lnTo>
                  <a:lnTo>
                    <a:pt x="324" y="446"/>
                  </a:lnTo>
                  <a:lnTo>
                    <a:pt x="350" y="455"/>
                  </a:lnTo>
                  <a:lnTo>
                    <a:pt x="376" y="467"/>
                  </a:lnTo>
                  <a:lnTo>
                    <a:pt x="410" y="465"/>
                  </a:lnTo>
                  <a:lnTo>
                    <a:pt x="440" y="465"/>
                  </a:lnTo>
                  <a:lnTo>
                    <a:pt x="453" y="452"/>
                  </a:lnTo>
                  <a:lnTo>
                    <a:pt x="481" y="440"/>
                  </a:lnTo>
                  <a:lnTo>
                    <a:pt x="346" y="0"/>
                  </a:lnTo>
                  <a:lnTo>
                    <a:pt x="344" y="0"/>
                  </a:lnTo>
                  <a:lnTo>
                    <a:pt x="285" y="6"/>
                  </a:lnTo>
                  <a:lnTo>
                    <a:pt x="180" y="9"/>
                  </a:lnTo>
                  <a:lnTo>
                    <a:pt x="77" y="13"/>
                  </a:lnTo>
                  <a:lnTo>
                    <a:pt x="78" y="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E8944E8B-D4EB-7DE9-8FDB-9E78968AE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597" y="-2228868"/>
              <a:ext cx="1001316" cy="453974"/>
            </a:xfrm>
            <a:custGeom>
              <a:avLst/>
              <a:gdLst/>
              <a:ahLst/>
              <a:cxnLst>
                <a:cxn ang="0">
                  <a:pos x="133" y="320"/>
                </a:cxn>
                <a:cxn ang="0">
                  <a:pos x="214" y="317"/>
                </a:cxn>
                <a:cxn ang="0">
                  <a:pos x="294" y="337"/>
                </a:cxn>
                <a:cxn ang="0">
                  <a:pos x="352" y="335"/>
                </a:cxn>
                <a:cxn ang="0">
                  <a:pos x="363" y="322"/>
                </a:cxn>
                <a:cxn ang="0">
                  <a:pos x="360" y="311"/>
                </a:cxn>
                <a:cxn ang="0">
                  <a:pos x="408" y="309"/>
                </a:cxn>
                <a:cxn ang="0">
                  <a:pos x="450" y="332"/>
                </a:cxn>
                <a:cxn ang="0">
                  <a:pos x="504" y="341"/>
                </a:cxn>
                <a:cxn ang="0">
                  <a:pos x="523" y="352"/>
                </a:cxn>
                <a:cxn ang="0">
                  <a:pos x="590" y="362"/>
                </a:cxn>
                <a:cxn ang="0">
                  <a:pos x="637" y="348"/>
                </a:cxn>
                <a:cxn ang="0">
                  <a:pos x="689" y="358"/>
                </a:cxn>
                <a:cxn ang="0">
                  <a:pos x="725" y="320"/>
                </a:cxn>
                <a:cxn ang="0">
                  <a:pos x="734" y="343"/>
                </a:cxn>
                <a:cxn ang="0">
                  <a:pos x="776" y="365"/>
                </a:cxn>
                <a:cxn ang="0">
                  <a:pos x="819" y="369"/>
                </a:cxn>
                <a:cxn ang="0">
                  <a:pos x="838" y="352"/>
                </a:cxn>
                <a:cxn ang="0">
                  <a:pos x="798" y="341"/>
                </a:cxn>
                <a:cxn ang="0">
                  <a:pos x="746" y="332"/>
                </a:cxn>
                <a:cxn ang="0">
                  <a:pos x="740" y="320"/>
                </a:cxn>
                <a:cxn ang="0">
                  <a:pos x="749" y="294"/>
                </a:cxn>
                <a:cxn ang="0">
                  <a:pos x="744" y="283"/>
                </a:cxn>
                <a:cxn ang="0">
                  <a:pos x="673" y="262"/>
                </a:cxn>
                <a:cxn ang="0">
                  <a:pos x="628" y="277"/>
                </a:cxn>
                <a:cxn ang="0">
                  <a:pos x="618" y="253"/>
                </a:cxn>
                <a:cxn ang="0">
                  <a:pos x="667" y="251"/>
                </a:cxn>
                <a:cxn ang="0">
                  <a:pos x="699" y="238"/>
                </a:cxn>
                <a:cxn ang="0">
                  <a:pos x="643" y="215"/>
                </a:cxn>
                <a:cxn ang="0">
                  <a:pos x="646" y="180"/>
                </a:cxn>
                <a:cxn ang="0">
                  <a:pos x="388" y="180"/>
                </a:cxn>
                <a:cxn ang="0">
                  <a:pos x="386" y="120"/>
                </a:cxn>
                <a:cxn ang="0">
                  <a:pos x="418" y="69"/>
                </a:cxn>
                <a:cxn ang="0">
                  <a:pos x="410" y="47"/>
                </a:cxn>
                <a:cxn ang="0">
                  <a:pos x="403" y="24"/>
                </a:cxn>
                <a:cxn ang="0">
                  <a:pos x="393" y="0"/>
                </a:cxn>
                <a:cxn ang="0">
                  <a:pos x="0" y="52"/>
                </a:cxn>
                <a:cxn ang="0">
                  <a:pos x="17" y="124"/>
                </a:cxn>
                <a:cxn ang="0">
                  <a:pos x="90" y="157"/>
                </a:cxn>
                <a:cxn ang="0">
                  <a:pos x="120" y="214"/>
                </a:cxn>
                <a:cxn ang="0">
                  <a:pos x="99" y="251"/>
                </a:cxn>
                <a:cxn ang="0">
                  <a:pos x="124" y="287"/>
                </a:cxn>
                <a:cxn ang="0">
                  <a:pos x="101" y="322"/>
                </a:cxn>
              </a:cxnLst>
              <a:rect l="0" t="0" r="r" b="b"/>
              <a:pathLst>
                <a:path w="841" h="377">
                  <a:moveTo>
                    <a:pt x="101" y="322"/>
                  </a:moveTo>
                  <a:lnTo>
                    <a:pt x="116" y="322"/>
                  </a:lnTo>
                  <a:lnTo>
                    <a:pt x="133" y="320"/>
                  </a:lnTo>
                  <a:lnTo>
                    <a:pt x="165" y="318"/>
                  </a:lnTo>
                  <a:lnTo>
                    <a:pt x="199" y="318"/>
                  </a:lnTo>
                  <a:lnTo>
                    <a:pt x="214" y="317"/>
                  </a:lnTo>
                  <a:lnTo>
                    <a:pt x="247" y="317"/>
                  </a:lnTo>
                  <a:lnTo>
                    <a:pt x="283" y="326"/>
                  </a:lnTo>
                  <a:lnTo>
                    <a:pt x="294" y="337"/>
                  </a:lnTo>
                  <a:lnTo>
                    <a:pt x="318" y="341"/>
                  </a:lnTo>
                  <a:lnTo>
                    <a:pt x="335" y="337"/>
                  </a:lnTo>
                  <a:lnTo>
                    <a:pt x="352" y="335"/>
                  </a:lnTo>
                  <a:lnTo>
                    <a:pt x="367" y="335"/>
                  </a:lnTo>
                  <a:lnTo>
                    <a:pt x="382" y="322"/>
                  </a:lnTo>
                  <a:lnTo>
                    <a:pt x="363" y="322"/>
                  </a:lnTo>
                  <a:lnTo>
                    <a:pt x="348" y="324"/>
                  </a:lnTo>
                  <a:lnTo>
                    <a:pt x="362" y="317"/>
                  </a:lnTo>
                  <a:lnTo>
                    <a:pt x="360" y="311"/>
                  </a:lnTo>
                  <a:lnTo>
                    <a:pt x="378" y="311"/>
                  </a:lnTo>
                  <a:lnTo>
                    <a:pt x="393" y="309"/>
                  </a:lnTo>
                  <a:lnTo>
                    <a:pt x="408" y="309"/>
                  </a:lnTo>
                  <a:lnTo>
                    <a:pt x="425" y="309"/>
                  </a:lnTo>
                  <a:lnTo>
                    <a:pt x="429" y="320"/>
                  </a:lnTo>
                  <a:lnTo>
                    <a:pt x="450" y="332"/>
                  </a:lnTo>
                  <a:lnTo>
                    <a:pt x="467" y="332"/>
                  </a:lnTo>
                  <a:lnTo>
                    <a:pt x="483" y="330"/>
                  </a:lnTo>
                  <a:lnTo>
                    <a:pt x="504" y="341"/>
                  </a:lnTo>
                  <a:lnTo>
                    <a:pt x="502" y="354"/>
                  </a:lnTo>
                  <a:lnTo>
                    <a:pt x="508" y="354"/>
                  </a:lnTo>
                  <a:lnTo>
                    <a:pt x="523" y="352"/>
                  </a:lnTo>
                  <a:lnTo>
                    <a:pt x="558" y="363"/>
                  </a:lnTo>
                  <a:lnTo>
                    <a:pt x="575" y="371"/>
                  </a:lnTo>
                  <a:lnTo>
                    <a:pt x="590" y="362"/>
                  </a:lnTo>
                  <a:lnTo>
                    <a:pt x="605" y="362"/>
                  </a:lnTo>
                  <a:lnTo>
                    <a:pt x="624" y="360"/>
                  </a:lnTo>
                  <a:lnTo>
                    <a:pt x="637" y="348"/>
                  </a:lnTo>
                  <a:lnTo>
                    <a:pt x="656" y="360"/>
                  </a:lnTo>
                  <a:lnTo>
                    <a:pt x="673" y="358"/>
                  </a:lnTo>
                  <a:lnTo>
                    <a:pt x="689" y="358"/>
                  </a:lnTo>
                  <a:lnTo>
                    <a:pt x="701" y="345"/>
                  </a:lnTo>
                  <a:lnTo>
                    <a:pt x="714" y="332"/>
                  </a:lnTo>
                  <a:lnTo>
                    <a:pt x="725" y="320"/>
                  </a:lnTo>
                  <a:lnTo>
                    <a:pt x="736" y="326"/>
                  </a:lnTo>
                  <a:lnTo>
                    <a:pt x="746" y="332"/>
                  </a:lnTo>
                  <a:lnTo>
                    <a:pt x="734" y="343"/>
                  </a:lnTo>
                  <a:lnTo>
                    <a:pt x="749" y="345"/>
                  </a:lnTo>
                  <a:lnTo>
                    <a:pt x="770" y="354"/>
                  </a:lnTo>
                  <a:lnTo>
                    <a:pt x="776" y="365"/>
                  </a:lnTo>
                  <a:lnTo>
                    <a:pt x="793" y="375"/>
                  </a:lnTo>
                  <a:lnTo>
                    <a:pt x="811" y="377"/>
                  </a:lnTo>
                  <a:lnTo>
                    <a:pt x="819" y="369"/>
                  </a:lnTo>
                  <a:lnTo>
                    <a:pt x="824" y="363"/>
                  </a:lnTo>
                  <a:lnTo>
                    <a:pt x="841" y="363"/>
                  </a:lnTo>
                  <a:lnTo>
                    <a:pt x="838" y="352"/>
                  </a:lnTo>
                  <a:lnTo>
                    <a:pt x="832" y="339"/>
                  </a:lnTo>
                  <a:lnTo>
                    <a:pt x="815" y="341"/>
                  </a:lnTo>
                  <a:lnTo>
                    <a:pt x="798" y="341"/>
                  </a:lnTo>
                  <a:lnTo>
                    <a:pt x="783" y="341"/>
                  </a:lnTo>
                  <a:lnTo>
                    <a:pt x="763" y="330"/>
                  </a:lnTo>
                  <a:lnTo>
                    <a:pt x="746" y="332"/>
                  </a:lnTo>
                  <a:lnTo>
                    <a:pt x="736" y="330"/>
                  </a:lnTo>
                  <a:lnTo>
                    <a:pt x="725" y="320"/>
                  </a:lnTo>
                  <a:lnTo>
                    <a:pt x="740" y="320"/>
                  </a:lnTo>
                  <a:lnTo>
                    <a:pt x="753" y="307"/>
                  </a:lnTo>
                  <a:lnTo>
                    <a:pt x="733" y="296"/>
                  </a:lnTo>
                  <a:lnTo>
                    <a:pt x="749" y="294"/>
                  </a:lnTo>
                  <a:lnTo>
                    <a:pt x="740" y="279"/>
                  </a:lnTo>
                  <a:lnTo>
                    <a:pt x="761" y="283"/>
                  </a:lnTo>
                  <a:lnTo>
                    <a:pt x="744" y="283"/>
                  </a:lnTo>
                  <a:lnTo>
                    <a:pt x="723" y="272"/>
                  </a:lnTo>
                  <a:lnTo>
                    <a:pt x="688" y="262"/>
                  </a:lnTo>
                  <a:lnTo>
                    <a:pt x="673" y="262"/>
                  </a:lnTo>
                  <a:lnTo>
                    <a:pt x="660" y="275"/>
                  </a:lnTo>
                  <a:lnTo>
                    <a:pt x="645" y="275"/>
                  </a:lnTo>
                  <a:lnTo>
                    <a:pt x="628" y="277"/>
                  </a:lnTo>
                  <a:lnTo>
                    <a:pt x="607" y="264"/>
                  </a:lnTo>
                  <a:lnTo>
                    <a:pt x="603" y="253"/>
                  </a:lnTo>
                  <a:lnTo>
                    <a:pt x="618" y="253"/>
                  </a:lnTo>
                  <a:lnTo>
                    <a:pt x="631" y="240"/>
                  </a:lnTo>
                  <a:lnTo>
                    <a:pt x="652" y="251"/>
                  </a:lnTo>
                  <a:lnTo>
                    <a:pt x="667" y="251"/>
                  </a:lnTo>
                  <a:lnTo>
                    <a:pt x="686" y="249"/>
                  </a:lnTo>
                  <a:lnTo>
                    <a:pt x="686" y="249"/>
                  </a:lnTo>
                  <a:lnTo>
                    <a:pt x="699" y="238"/>
                  </a:lnTo>
                  <a:lnTo>
                    <a:pt x="678" y="227"/>
                  </a:lnTo>
                  <a:lnTo>
                    <a:pt x="658" y="215"/>
                  </a:lnTo>
                  <a:lnTo>
                    <a:pt x="643" y="215"/>
                  </a:lnTo>
                  <a:lnTo>
                    <a:pt x="639" y="204"/>
                  </a:lnTo>
                  <a:lnTo>
                    <a:pt x="650" y="191"/>
                  </a:lnTo>
                  <a:lnTo>
                    <a:pt x="646" y="180"/>
                  </a:lnTo>
                  <a:lnTo>
                    <a:pt x="519" y="185"/>
                  </a:lnTo>
                  <a:lnTo>
                    <a:pt x="392" y="191"/>
                  </a:lnTo>
                  <a:lnTo>
                    <a:pt x="388" y="180"/>
                  </a:lnTo>
                  <a:lnTo>
                    <a:pt x="384" y="169"/>
                  </a:lnTo>
                  <a:lnTo>
                    <a:pt x="397" y="155"/>
                  </a:lnTo>
                  <a:lnTo>
                    <a:pt x="386" y="120"/>
                  </a:lnTo>
                  <a:lnTo>
                    <a:pt x="399" y="109"/>
                  </a:lnTo>
                  <a:lnTo>
                    <a:pt x="410" y="95"/>
                  </a:lnTo>
                  <a:lnTo>
                    <a:pt x="418" y="69"/>
                  </a:lnTo>
                  <a:lnTo>
                    <a:pt x="433" y="69"/>
                  </a:lnTo>
                  <a:lnTo>
                    <a:pt x="429" y="58"/>
                  </a:lnTo>
                  <a:lnTo>
                    <a:pt x="410" y="47"/>
                  </a:lnTo>
                  <a:lnTo>
                    <a:pt x="407" y="36"/>
                  </a:lnTo>
                  <a:lnTo>
                    <a:pt x="388" y="24"/>
                  </a:lnTo>
                  <a:lnTo>
                    <a:pt x="403" y="24"/>
                  </a:lnTo>
                  <a:lnTo>
                    <a:pt x="399" y="11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7" y="17"/>
                  </a:lnTo>
                  <a:lnTo>
                    <a:pt x="9" y="28"/>
                  </a:lnTo>
                  <a:lnTo>
                    <a:pt x="0" y="52"/>
                  </a:lnTo>
                  <a:lnTo>
                    <a:pt x="6" y="77"/>
                  </a:lnTo>
                  <a:lnTo>
                    <a:pt x="11" y="101"/>
                  </a:lnTo>
                  <a:lnTo>
                    <a:pt x="17" y="124"/>
                  </a:lnTo>
                  <a:lnTo>
                    <a:pt x="52" y="135"/>
                  </a:lnTo>
                  <a:lnTo>
                    <a:pt x="71" y="146"/>
                  </a:lnTo>
                  <a:lnTo>
                    <a:pt x="90" y="157"/>
                  </a:lnTo>
                  <a:lnTo>
                    <a:pt x="95" y="180"/>
                  </a:lnTo>
                  <a:lnTo>
                    <a:pt x="114" y="191"/>
                  </a:lnTo>
                  <a:lnTo>
                    <a:pt x="120" y="214"/>
                  </a:lnTo>
                  <a:lnTo>
                    <a:pt x="107" y="227"/>
                  </a:lnTo>
                  <a:lnTo>
                    <a:pt x="110" y="240"/>
                  </a:lnTo>
                  <a:lnTo>
                    <a:pt x="99" y="251"/>
                  </a:lnTo>
                  <a:lnTo>
                    <a:pt x="116" y="262"/>
                  </a:lnTo>
                  <a:lnTo>
                    <a:pt x="120" y="273"/>
                  </a:lnTo>
                  <a:lnTo>
                    <a:pt x="124" y="287"/>
                  </a:lnTo>
                  <a:lnTo>
                    <a:pt x="110" y="298"/>
                  </a:lnTo>
                  <a:lnTo>
                    <a:pt x="90" y="322"/>
                  </a:lnTo>
                  <a:lnTo>
                    <a:pt x="101" y="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D04ADED1-A4C3-EB93-2E32-CCC42F29D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-2613000"/>
              <a:ext cx="2251472" cy="1241505"/>
            </a:xfrm>
            <a:custGeom>
              <a:avLst/>
              <a:gdLst/>
              <a:ahLst/>
              <a:cxnLst>
                <a:cxn ang="0">
                  <a:pos x="32" y="448"/>
                </a:cxn>
                <a:cxn ang="0">
                  <a:pos x="127" y="514"/>
                </a:cxn>
                <a:cxn ang="0">
                  <a:pos x="208" y="570"/>
                </a:cxn>
                <a:cxn ang="0">
                  <a:pos x="225" y="617"/>
                </a:cxn>
                <a:cxn ang="0">
                  <a:pos x="274" y="662"/>
                </a:cxn>
                <a:cxn ang="0">
                  <a:pos x="392" y="703"/>
                </a:cxn>
                <a:cxn ang="0">
                  <a:pos x="457" y="712"/>
                </a:cxn>
                <a:cxn ang="0">
                  <a:pos x="504" y="664"/>
                </a:cxn>
                <a:cxn ang="0">
                  <a:pos x="570" y="649"/>
                </a:cxn>
                <a:cxn ang="0">
                  <a:pos x="635" y="647"/>
                </a:cxn>
                <a:cxn ang="0">
                  <a:pos x="734" y="666"/>
                </a:cxn>
                <a:cxn ang="0">
                  <a:pos x="806" y="711"/>
                </a:cxn>
                <a:cxn ang="0">
                  <a:pos x="881" y="778"/>
                </a:cxn>
                <a:cxn ang="0">
                  <a:pos x="937" y="823"/>
                </a:cxn>
                <a:cxn ang="0">
                  <a:pos x="991" y="855"/>
                </a:cxn>
                <a:cxn ang="0">
                  <a:pos x="1016" y="913"/>
                </a:cxn>
                <a:cxn ang="0">
                  <a:pos x="1059" y="960"/>
                </a:cxn>
                <a:cxn ang="0">
                  <a:pos x="1113" y="980"/>
                </a:cxn>
                <a:cxn ang="0">
                  <a:pos x="1184" y="1003"/>
                </a:cxn>
                <a:cxn ang="0">
                  <a:pos x="1255" y="1010"/>
                </a:cxn>
                <a:cxn ang="0">
                  <a:pos x="1347" y="1031"/>
                </a:cxn>
                <a:cxn ang="0">
                  <a:pos x="1396" y="1018"/>
                </a:cxn>
                <a:cxn ang="0">
                  <a:pos x="1443" y="992"/>
                </a:cxn>
                <a:cxn ang="0">
                  <a:pos x="1379" y="935"/>
                </a:cxn>
                <a:cxn ang="0">
                  <a:pos x="1407" y="980"/>
                </a:cxn>
                <a:cxn ang="0">
                  <a:pos x="1355" y="984"/>
                </a:cxn>
                <a:cxn ang="0">
                  <a:pos x="1327" y="924"/>
                </a:cxn>
                <a:cxn ang="0">
                  <a:pos x="1353" y="877"/>
                </a:cxn>
                <a:cxn ang="0">
                  <a:pos x="1439" y="802"/>
                </a:cxn>
                <a:cxn ang="0">
                  <a:pos x="1550" y="761"/>
                </a:cxn>
                <a:cxn ang="0">
                  <a:pos x="1656" y="722"/>
                </a:cxn>
                <a:cxn ang="0">
                  <a:pos x="1729" y="682"/>
                </a:cxn>
                <a:cxn ang="0">
                  <a:pos x="1806" y="656"/>
                </a:cxn>
                <a:cxn ang="0">
                  <a:pos x="1857" y="641"/>
                </a:cxn>
                <a:cxn ang="0">
                  <a:pos x="1883" y="581"/>
                </a:cxn>
                <a:cxn ang="0">
                  <a:pos x="1887" y="533"/>
                </a:cxn>
                <a:cxn ang="0">
                  <a:pos x="1838" y="465"/>
                </a:cxn>
                <a:cxn ang="0">
                  <a:pos x="1773" y="396"/>
                </a:cxn>
                <a:cxn ang="0">
                  <a:pos x="1774" y="336"/>
                </a:cxn>
                <a:cxn ang="0">
                  <a:pos x="1741" y="265"/>
                </a:cxn>
                <a:cxn ang="0">
                  <a:pos x="1694" y="268"/>
                </a:cxn>
                <a:cxn ang="0">
                  <a:pos x="1630" y="259"/>
                </a:cxn>
                <a:cxn ang="0">
                  <a:pos x="1568" y="250"/>
                </a:cxn>
                <a:cxn ang="0">
                  <a:pos x="1508" y="265"/>
                </a:cxn>
                <a:cxn ang="0">
                  <a:pos x="1430" y="268"/>
                </a:cxn>
                <a:cxn ang="0">
                  <a:pos x="1364" y="236"/>
                </a:cxn>
                <a:cxn ang="0">
                  <a:pos x="1321" y="261"/>
                </a:cxn>
                <a:cxn ang="0">
                  <a:pos x="1257" y="251"/>
                </a:cxn>
                <a:cxn ang="0">
                  <a:pos x="1209" y="231"/>
                </a:cxn>
                <a:cxn ang="0">
                  <a:pos x="1162" y="233"/>
                </a:cxn>
                <a:cxn ang="0">
                  <a:pos x="1117" y="235"/>
                </a:cxn>
                <a:cxn ang="0">
                  <a:pos x="1055" y="227"/>
                </a:cxn>
                <a:cxn ang="0">
                  <a:pos x="1021" y="205"/>
                </a:cxn>
                <a:cxn ang="0">
                  <a:pos x="961" y="206"/>
                </a:cxn>
                <a:cxn ang="0">
                  <a:pos x="954" y="6"/>
                </a:cxn>
                <a:cxn ang="0">
                  <a:pos x="365" y="422"/>
                </a:cxn>
                <a:cxn ang="0">
                  <a:pos x="0" y="426"/>
                </a:cxn>
              </a:cxnLst>
              <a:rect l="0" t="0" r="r" b="b"/>
              <a:pathLst>
                <a:path w="1891" h="1031">
                  <a:moveTo>
                    <a:pt x="0" y="426"/>
                  </a:moveTo>
                  <a:lnTo>
                    <a:pt x="15" y="426"/>
                  </a:lnTo>
                  <a:lnTo>
                    <a:pt x="32" y="437"/>
                  </a:lnTo>
                  <a:lnTo>
                    <a:pt x="32" y="448"/>
                  </a:lnTo>
                  <a:lnTo>
                    <a:pt x="62" y="471"/>
                  </a:lnTo>
                  <a:lnTo>
                    <a:pt x="79" y="482"/>
                  </a:lnTo>
                  <a:lnTo>
                    <a:pt x="111" y="491"/>
                  </a:lnTo>
                  <a:lnTo>
                    <a:pt x="127" y="514"/>
                  </a:lnTo>
                  <a:lnTo>
                    <a:pt x="142" y="527"/>
                  </a:lnTo>
                  <a:lnTo>
                    <a:pt x="191" y="548"/>
                  </a:lnTo>
                  <a:lnTo>
                    <a:pt x="208" y="559"/>
                  </a:lnTo>
                  <a:lnTo>
                    <a:pt x="208" y="570"/>
                  </a:lnTo>
                  <a:lnTo>
                    <a:pt x="225" y="581"/>
                  </a:lnTo>
                  <a:lnTo>
                    <a:pt x="225" y="592"/>
                  </a:lnTo>
                  <a:lnTo>
                    <a:pt x="225" y="604"/>
                  </a:lnTo>
                  <a:lnTo>
                    <a:pt x="225" y="617"/>
                  </a:lnTo>
                  <a:lnTo>
                    <a:pt x="240" y="628"/>
                  </a:lnTo>
                  <a:lnTo>
                    <a:pt x="240" y="639"/>
                  </a:lnTo>
                  <a:lnTo>
                    <a:pt x="257" y="651"/>
                  </a:lnTo>
                  <a:lnTo>
                    <a:pt x="274" y="662"/>
                  </a:lnTo>
                  <a:lnTo>
                    <a:pt x="290" y="671"/>
                  </a:lnTo>
                  <a:lnTo>
                    <a:pt x="307" y="684"/>
                  </a:lnTo>
                  <a:lnTo>
                    <a:pt x="324" y="682"/>
                  </a:lnTo>
                  <a:lnTo>
                    <a:pt x="392" y="703"/>
                  </a:lnTo>
                  <a:lnTo>
                    <a:pt x="408" y="714"/>
                  </a:lnTo>
                  <a:lnTo>
                    <a:pt x="423" y="714"/>
                  </a:lnTo>
                  <a:lnTo>
                    <a:pt x="440" y="712"/>
                  </a:lnTo>
                  <a:lnTo>
                    <a:pt x="457" y="712"/>
                  </a:lnTo>
                  <a:lnTo>
                    <a:pt x="474" y="699"/>
                  </a:lnTo>
                  <a:lnTo>
                    <a:pt x="489" y="688"/>
                  </a:lnTo>
                  <a:lnTo>
                    <a:pt x="487" y="677"/>
                  </a:lnTo>
                  <a:lnTo>
                    <a:pt x="504" y="664"/>
                  </a:lnTo>
                  <a:lnTo>
                    <a:pt x="519" y="651"/>
                  </a:lnTo>
                  <a:lnTo>
                    <a:pt x="538" y="651"/>
                  </a:lnTo>
                  <a:lnTo>
                    <a:pt x="553" y="649"/>
                  </a:lnTo>
                  <a:lnTo>
                    <a:pt x="570" y="649"/>
                  </a:lnTo>
                  <a:lnTo>
                    <a:pt x="585" y="636"/>
                  </a:lnTo>
                  <a:lnTo>
                    <a:pt x="585" y="649"/>
                  </a:lnTo>
                  <a:lnTo>
                    <a:pt x="601" y="647"/>
                  </a:lnTo>
                  <a:lnTo>
                    <a:pt x="635" y="647"/>
                  </a:lnTo>
                  <a:lnTo>
                    <a:pt x="667" y="645"/>
                  </a:lnTo>
                  <a:lnTo>
                    <a:pt x="701" y="643"/>
                  </a:lnTo>
                  <a:lnTo>
                    <a:pt x="719" y="654"/>
                  </a:lnTo>
                  <a:lnTo>
                    <a:pt x="734" y="666"/>
                  </a:lnTo>
                  <a:lnTo>
                    <a:pt x="751" y="666"/>
                  </a:lnTo>
                  <a:lnTo>
                    <a:pt x="770" y="677"/>
                  </a:lnTo>
                  <a:lnTo>
                    <a:pt x="787" y="686"/>
                  </a:lnTo>
                  <a:lnTo>
                    <a:pt x="806" y="711"/>
                  </a:lnTo>
                  <a:lnTo>
                    <a:pt x="823" y="722"/>
                  </a:lnTo>
                  <a:lnTo>
                    <a:pt x="843" y="744"/>
                  </a:lnTo>
                  <a:lnTo>
                    <a:pt x="864" y="767"/>
                  </a:lnTo>
                  <a:lnTo>
                    <a:pt x="881" y="778"/>
                  </a:lnTo>
                  <a:lnTo>
                    <a:pt x="881" y="789"/>
                  </a:lnTo>
                  <a:lnTo>
                    <a:pt x="916" y="799"/>
                  </a:lnTo>
                  <a:lnTo>
                    <a:pt x="918" y="812"/>
                  </a:lnTo>
                  <a:lnTo>
                    <a:pt x="937" y="823"/>
                  </a:lnTo>
                  <a:lnTo>
                    <a:pt x="939" y="834"/>
                  </a:lnTo>
                  <a:lnTo>
                    <a:pt x="956" y="845"/>
                  </a:lnTo>
                  <a:lnTo>
                    <a:pt x="976" y="857"/>
                  </a:lnTo>
                  <a:lnTo>
                    <a:pt x="991" y="855"/>
                  </a:lnTo>
                  <a:lnTo>
                    <a:pt x="1008" y="868"/>
                  </a:lnTo>
                  <a:lnTo>
                    <a:pt x="1012" y="890"/>
                  </a:lnTo>
                  <a:lnTo>
                    <a:pt x="1014" y="902"/>
                  </a:lnTo>
                  <a:lnTo>
                    <a:pt x="1016" y="913"/>
                  </a:lnTo>
                  <a:lnTo>
                    <a:pt x="1019" y="937"/>
                  </a:lnTo>
                  <a:lnTo>
                    <a:pt x="1036" y="935"/>
                  </a:lnTo>
                  <a:lnTo>
                    <a:pt x="1038" y="949"/>
                  </a:lnTo>
                  <a:lnTo>
                    <a:pt x="1059" y="960"/>
                  </a:lnTo>
                  <a:lnTo>
                    <a:pt x="1061" y="971"/>
                  </a:lnTo>
                  <a:lnTo>
                    <a:pt x="1079" y="982"/>
                  </a:lnTo>
                  <a:lnTo>
                    <a:pt x="1094" y="980"/>
                  </a:lnTo>
                  <a:lnTo>
                    <a:pt x="1113" y="980"/>
                  </a:lnTo>
                  <a:lnTo>
                    <a:pt x="1132" y="992"/>
                  </a:lnTo>
                  <a:lnTo>
                    <a:pt x="1149" y="992"/>
                  </a:lnTo>
                  <a:lnTo>
                    <a:pt x="1167" y="992"/>
                  </a:lnTo>
                  <a:lnTo>
                    <a:pt x="1184" y="1003"/>
                  </a:lnTo>
                  <a:lnTo>
                    <a:pt x="1201" y="1001"/>
                  </a:lnTo>
                  <a:lnTo>
                    <a:pt x="1222" y="1012"/>
                  </a:lnTo>
                  <a:lnTo>
                    <a:pt x="1239" y="1010"/>
                  </a:lnTo>
                  <a:lnTo>
                    <a:pt x="1255" y="1010"/>
                  </a:lnTo>
                  <a:lnTo>
                    <a:pt x="1274" y="1010"/>
                  </a:lnTo>
                  <a:lnTo>
                    <a:pt x="1289" y="1009"/>
                  </a:lnTo>
                  <a:lnTo>
                    <a:pt x="1310" y="1022"/>
                  </a:lnTo>
                  <a:lnTo>
                    <a:pt x="1347" y="1031"/>
                  </a:lnTo>
                  <a:lnTo>
                    <a:pt x="1364" y="1031"/>
                  </a:lnTo>
                  <a:lnTo>
                    <a:pt x="1381" y="1029"/>
                  </a:lnTo>
                  <a:lnTo>
                    <a:pt x="1379" y="1018"/>
                  </a:lnTo>
                  <a:lnTo>
                    <a:pt x="1396" y="1018"/>
                  </a:lnTo>
                  <a:lnTo>
                    <a:pt x="1415" y="1016"/>
                  </a:lnTo>
                  <a:lnTo>
                    <a:pt x="1430" y="1016"/>
                  </a:lnTo>
                  <a:lnTo>
                    <a:pt x="1428" y="1005"/>
                  </a:lnTo>
                  <a:lnTo>
                    <a:pt x="1443" y="992"/>
                  </a:lnTo>
                  <a:lnTo>
                    <a:pt x="1426" y="994"/>
                  </a:lnTo>
                  <a:lnTo>
                    <a:pt x="1424" y="980"/>
                  </a:lnTo>
                  <a:lnTo>
                    <a:pt x="1405" y="969"/>
                  </a:lnTo>
                  <a:lnTo>
                    <a:pt x="1379" y="935"/>
                  </a:lnTo>
                  <a:lnTo>
                    <a:pt x="1360" y="924"/>
                  </a:lnTo>
                  <a:lnTo>
                    <a:pt x="1366" y="949"/>
                  </a:lnTo>
                  <a:lnTo>
                    <a:pt x="1385" y="958"/>
                  </a:lnTo>
                  <a:lnTo>
                    <a:pt x="1407" y="980"/>
                  </a:lnTo>
                  <a:lnTo>
                    <a:pt x="1390" y="994"/>
                  </a:lnTo>
                  <a:lnTo>
                    <a:pt x="1375" y="995"/>
                  </a:lnTo>
                  <a:lnTo>
                    <a:pt x="1372" y="982"/>
                  </a:lnTo>
                  <a:lnTo>
                    <a:pt x="1355" y="984"/>
                  </a:lnTo>
                  <a:lnTo>
                    <a:pt x="1351" y="960"/>
                  </a:lnTo>
                  <a:lnTo>
                    <a:pt x="1332" y="949"/>
                  </a:lnTo>
                  <a:lnTo>
                    <a:pt x="1328" y="937"/>
                  </a:lnTo>
                  <a:lnTo>
                    <a:pt x="1327" y="924"/>
                  </a:lnTo>
                  <a:lnTo>
                    <a:pt x="1325" y="913"/>
                  </a:lnTo>
                  <a:lnTo>
                    <a:pt x="1340" y="900"/>
                  </a:lnTo>
                  <a:lnTo>
                    <a:pt x="1355" y="889"/>
                  </a:lnTo>
                  <a:lnTo>
                    <a:pt x="1353" y="877"/>
                  </a:lnTo>
                  <a:lnTo>
                    <a:pt x="1383" y="853"/>
                  </a:lnTo>
                  <a:lnTo>
                    <a:pt x="1394" y="827"/>
                  </a:lnTo>
                  <a:lnTo>
                    <a:pt x="1424" y="815"/>
                  </a:lnTo>
                  <a:lnTo>
                    <a:pt x="1439" y="802"/>
                  </a:lnTo>
                  <a:lnTo>
                    <a:pt x="1471" y="789"/>
                  </a:lnTo>
                  <a:lnTo>
                    <a:pt x="1488" y="787"/>
                  </a:lnTo>
                  <a:lnTo>
                    <a:pt x="1518" y="774"/>
                  </a:lnTo>
                  <a:lnTo>
                    <a:pt x="1550" y="761"/>
                  </a:lnTo>
                  <a:lnTo>
                    <a:pt x="1578" y="748"/>
                  </a:lnTo>
                  <a:lnTo>
                    <a:pt x="1610" y="735"/>
                  </a:lnTo>
                  <a:lnTo>
                    <a:pt x="1641" y="735"/>
                  </a:lnTo>
                  <a:lnTo>
                    <a:pt x="1656" y="722"/>
                  </a:lnTo>
                  <a:lnTo>
                    <a:pt x="1690" y="722"/>
                  </a:lnTo>
                  <a:lnTo>
                    <a:pt x="1703" y="709"/>
                  </a:lnTo>
                  <a:lnTo>
                    <a:pt x="1716" y="696"/>
                  </a:lnTo>
                  <a:lnTo>
                    <a:pt x="1729" y="682"/>
                  </a:lnTo>
                  <a:lnTo>
                    <a:pt x="1744" y="671"/>
                  </a:lnTo>
                  <a:lnTo>
                    <a:pt x="1761" y="669"/>
                  </a:lnTo>
                  <a:lnTo>
                    <a:pt x="1776" y="669"/>
                  </a:lnTo>
                  <a:lnTo>
                    <a:pt x="1806" y="656"/>
                  </a:lnTo>
                  <a:lnTo>
                    <a:pt x="1823" y="654"/>
                  </a:lnTo>
                  <a:lnTo>
                    <a:pt x="1853" y="641"/>
                  </a:lnTo>
                  <a:lnTo>
                    <a:pt x="1868" y="641"/>
                  </a:lnTo>
                  <a:lnTo>
                    <a:pt x="1857" y="641"/>
                  </a:lnTo>
                  <a:lnTo>
                    <a:pt x="1877" y="617"/>
                  </a:lnTo>
                  <a:lnTo>
                    <a:pt x="1891" y="606"/>
                  </a:lnTo>
                  <a:lnTo>
                    <a:pt x="1887" y="592"/>
                  </a:lnTo>
                  <a:lnTo>
                    <a:pt x="1883" y="581"/>
                  </a:lnTo>
                  <a:lnTo>
                    <a:pt x="1866" y="570"/>
                  </a:lnTo>
                  <a:lnTo>
                    <a:pt x="1877" y="559"/>
                  </a:lnTo>
                  <a:lnTo>
                    <a:pt x="1874" y="546"/>
                  </a:lnTo>
                  <a:lnTo>
                    <a:pt x="1887" y="533"/>
                  </a:lnTo>
                  <a:lnTo>
                    <a:pt x="1881" y="510"/>
                  </a:lnTo>
                  <a:lnTo>
                    <a:pt x="1862" y="499"/>
                  </a:lnTo>
                  <a:lnTo>
                    <a:pt x="1857" y="476"/>
                  </a:lnTo>
                  <a:lnTo>
                    <a:pt x="1838" y="465"/>
                  </a:lnTo>
                  <a:lnTo>
                    <a:pt x="1819" y="454"/>
                  </a:lnTo>
                  <a:lnTo>
                    <a:pt x="1784" y="443"/>
                  </a:lnTo>
                  <a:lnTo>
                    <a:pt x="1778" y="420"/>
                  </a:lnTo>
                  <a:lnTo>
                    <a:pt x="1773" y="396"/>
                  </a:lnTo>
                  <a:lnTo>
                    <a:pt x="1767" y="371"/>
                  </a:lnTo>
                  <a:lnTo>
                    <a:pt x="1776" y="347"/>
                  </a:lnTo>
                  <a:lnTo>
                    <a:pt x="1774" y="336"/>
                  </a:lnTo>
                  <a:lnTo>
                    <a:pt x="1774" y="336"/>
                  </a:lnTo>
                  <a:lnTo>
                    <a:pt x="1769" y="313"/>
                  </a:lnTo>
                  <a:lnTo>
                    <a:pt x="1763" y="289"/>
                  </a:lnTo>
                  <a:lnTo>
                    <a:pt x="1759" y="278"/>
                  </a:lnTo>
                  <a:lnTo>
                    <a:pt x="1741" y="265"/>
                  </a:lnTo>
                  <a:lnTo>
                    <a:pt x="1711" y="266"/>
                  </a:lnTo>
                  <a:lnTo>
                    <a:pt x="1694" y="268"/>
                  </a:lnTo>
                  <a:lnTo>
                    <a:pt x="1711" y="266"/>
                  </a:lnTo>
                  <a:lnTo>
                    <a:pt x="1694" y="268"/>
                  </a:lnTo>
                  <a:lnTo>
                    <a:pt x="1679" y="268"/>
                  </a:lnTo>
                  <a:lnTo>
                    <a:pt x="1664" y="268"/>
                  </a:lnTo>
                  <a:lnTo>
                    <a:pt x="1647" y="257"/>
                  </a:lnTo>
                  <a:lnTo>
                    <a:pt x="1630" y="259"/>
                  </a:lnTo>
                  <a:lnTo>
                    <a:pt x="1613" y="248"/>
                  </a:lnTo>
                  <a:lnTo>
                    <a:pt x="1598" y="250"/>
                  </a:lnTo>
                  <a:lnTo>
                    <a:pt x="1583" y="250"/>
                  </a:lnTo>
                  <a:lnTo>
                    <a:pt x="1568" y="250"/>
                  </a:lnTo>
                  <a:lnTo>
                    <a:pt x="1551" y="251"/>
                  </a:lnTo>
                  <a:lnTo>
                    <a:pt x="1535" y="251"/>
                  </a:lnTo>
                  <a:lnTo>
                    <a:pt x="1523" y="265"/>
                  </a:lnTo>
                  <a:lnTo>
                    <a:pt x="1508" y="265"/>
                  </a:lnTo>
                  <a:lnTo>
                    <a:pt x="1493" y="265"/>
                  </a:lnTo>
                  <a:lnTo>
                    <a:pt x="1476" y="266"/>
                  </a:lnTo>
                  <a:lnTo>
                    <a:pt x="1462" y="266"/>
                  </a:lnTo>
                  <a:lnTo>
                    <a:pt x="1430" y="268"/>
                  </a:lnTo>
                  <a:lnTo>
                    <a:pt x="1413" y="257"/>
                  </a:lnTo>
                  <a:lnTo>
                    <a:pt x="1400" y="259"/>
                  </a:lnTo>
                  <a:lnTo>
                    <a:pt x="1381" y="246"/>
                  </a:lnTo>
                  <a:lnTo>
                    <a:pt x="1364" y="236"/>
                  </a:lnTo>
                  <a:lnTo>
                    <a:pt x="1351" y="248"/>
                  </a:lnTo>
                  <a:lnTo>
                    <a:pt x="1353" y="261"/>
                  </a:lnTo>
                  <a:lnTo>
                    <a:pt x="1340" y="272"/>
                  </a:lnTo>
                  <a:lnTo>
                    <a:pt x="1321" y="261"/>
                  </a:lnTo>
                  <a:lnTo>
                    <a:pt x="1306" y="263"/>
                  </a:lnTo>
                  <a:lnTo>
                    <a:pt x="1291" y="263"/>
                  </a:lnTo>
                  <a:lnTo>
                    <a:pt x="1274" y="251"/>
                  </a:lnTo>
                  <a:lnTo>
                    <a:pt x="1257" y="251"/>
                  </a:lnTo>
                  <a:lnTo>
                    <a:pt x="1242" y="253"/>
                  </a:lnTo>
                  <a:lnTo>
                    <a:pt x="1225" y="242"/>
                  </a:lnTo>
                  <a:lnTo>
                    <a:pt x="1224" y="231"/>
                  </a:lnTo>
                  <a:lnTo>
                    <a:pt x="1209" y="231"/>
                  </a:lnTo>
                  <a:lnTo>
                    <a:pt x="1194" y="233"/>
                  </a:lnTo>
                  <a:lnTo>
                    <a:pt x="1192" y="220"/>
                  </a:lnTo>
                  <a:lnTo>
                    <a:pt x="1177" y="233"/>
                  </a:lnTo>
                  <a:lnTo>
                    <a:pt x="1162" y="233"/>
                  </a:lnTo>
                  <a:lnTo>
                    <a:pt x="1164" y="244"/>
                  </a:lnTo>
                  <a:lnTo>
                    <a:pt x="1149" y="235"/>
                  </a:lnTo>
                  <a:lnTo>
                    <a:pt x="1132" y="235"/>
                  </a:lnTo>
                  <a:lnTo>
                    <a:pt x="1117" y="235"/>
                  </a:lnTo>
                  <a:lnTo>
                    <a:pt x="1100" y="225"/>
                  </a:lnTo>
                  <a:lnTo>
                    <a:pt x="1085" y="225"/>
                  </a:lnTo>
                  <a:lnTo>
                    <a:pt x="1070" y="225"/>
                  </a:lnTo>
                  <a:lnTo>
                    <a:pt x="1055" y="227"/>
                  </a:lnTo>
                  <a:lnTo>
                    <a:pt x="1040" y="227"/>
                  </a:lnTo>
                  <a:lnTo>
                    <a:pt x="1038" y="216"/>
                  </a:lnTo>
                  <a:lnTo>
                    <a:pt x="1036" y="205"/>
                  </a:lnTo>
                  <a:lnTo>
                    <a:pt x="1021" y="205"/>
                  </a:lnTo>
                  <a:lnTo>
                    <a:pt x="1008" y="218"/>
                  </a:lnTo>
                  <a:lnTo>
                    <a:pt x="991" y="218"/>
                  </a:lnTo>
                  <a:lnTo>
                    <a:pt x="976" y="218"/>
                  </a:lnTo>
                  <a:lnTo>
                    <a:pt x="961" y="206"/>
                  </a:lnTo>
                  <a:lnTo>
                    <a:pt x="974" y="195"/>
                  </a:lnTo>
                  <a:lnTo>
                    <a:pt x="959" y="195"/>
                  </a:lnTo>
                  <a:lnTo>
                    <a:pt x="942" y="195"/>
                  </a:lnTo>
                  <a:lnTo>
                    <a:pt x="954" y="6"/>
                  </a:lnTo>
                  <a:lnTo>
                    <a:pt x="596" y="0"/>
                  </a:lnTo>
                  <a:lnTo>
                    <a:pt x="568" y="0"/>
                  </a:lnTo>
                  <a:lnTo>
                    <a:pt x="508" y="428"/>
                  </a:lnTo>
                  <a:lnTo>
                    <a:pt x="365" y="422"/>
                  </a:lnTo>
                  <a:lnTo>
                    <a:pt x="225" y="416"/>
                  </a:lnTo>
                  <a:lnTo>
                    <a:pt x="32" y="401"/>
                  </a:lnTo>
                  <a:lnTo>
                    <a:pt x="0" y="403"/>
                  </a:lnTo>
                  <a:lnTo>
                    <a:pt x="0" y="4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A3E902B4-FD51-078F-61B8-DE17EC44B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766" y="-2649125"/>
              <a:ext cx="746522" cy="440728"/>
            </a:xfrm>
            <a:custGeom>
              <a:avLst/>
              <a:gdLst/>
              <a:ahLst/>
              <a:cxnLst>
                <a:cxn ang="0">
                  <a:pos x="599" y="154"/>
                </a:cxn>
                <a:cxn ang="0">
                  <a:pos x="571" y="167"/>
                </a:cxn>
                <a:cxn ang="0">
                  <a:pos x="584" y="203"/>
                </a:cxn>
                <a:cxn ang="0">
                  <a:pos x="558" y="216"/>
                </a:cxn>
                <a:cxn ang="0">
                  <a:pos x="536" y="240"/>
                </a:cxn>
                <a:cxn ang="0">
                  <a:pos x="532" y="276"/>
                </a:cxn>
                <a:cxn ang="0">
                  <a:pos x="521" y="289"/>
                </a:cxn>
                <a:cxn ang="0">
                  <a:pos x="543" y="313"/>
                </a:cxn>
                <a:cxn ang="0">
                  <a:pos x="539" y="349"/>
                </a:cxn>
                <a:cxn ang="0">
                  <a:pos x="153" y="366"/>
                </a:cxn>
                <a:cxn ang="0">
                  <a:pos x="142" y="319"/>
                </a:cxn>
                <a:cxn ang="0">
                  <a:pos x="120" y="295"/>
                </a:cxn>
                <a:cxn ang="0">
                  <a:pos x="73" y="298"/>
                </a:cxn>
                <a:cxn ang="0">
                  <a:pos x="58" y="167"/>
                </a:cxn>
                <a:cxn ang="0">
                  <a:pos x="50" y="132"/>
                </a:cxn>
                <a:cxn ang="0">
                  <a:pos x="28" y="98"/>
                </a:cxn>
                <a:cxn ang="0">
                  <a:pos x="5" y="62"/>
                </a:cxn>
                <a:cxn ang="0">
                  <a:pos x="24" y="27"/>
                </a:cxn>
                <a:cxn ang="0">
                  <a:pos x="99" y="27"/>
                </a:cxn>
                <a:cxn ang="0">
                  <a:pos x="245" y="21"/>
                </a:cxn>
                <a:cxn ang="0">
                  <a:pos x="391" y="13"/>
                </a:cxn>
                <a:cxn ang="0">
                  <a:pos x="536" y="2"/>
                </a:cxn>
                <a:cxn ang="0">
                  <a:pos x="564" y="0"/>
                </a:cxn>
                <a:cxn ang="0">
                  <a:pos x="558" y="25"/>
                </a:cxn>
                <a:cxn ang="0">
                  <a:pos x="536" y="51"/>
                </a:cxn>
                <a:cxn ang="0">
                  <a:pos x="613" y="53"/>
                </a:cxn>
                <a:cxn ang="0">
                  <a:pos x="627" y="57"/>
                </a:cxn>
                <a:cxn ang="0">
                  <a:pos x="622" y="81"/>
                </a:cxn>
                <a:cxn ang="0">
                  <a:pos x="611" y="94"/>
                </a:cxn>
                <a:cxn ang="0">
                  <a:pos x="599" y="105"/>
                </a:cxn>
                <a:cxn ang="0">
                  <a:pos x="588" y="118"/>
                </a:cxn>
                <a:cxn ang="0">
                  <a:pos x="607" y="130"/>
                </a:cxn>
                <a:cxn ang="0">
                  <a:pos x="599" y="154"/>
                </a:cxn>
              </a:cxnLst>
              <a:rect l="0" t="0" r="r" b="b"/>
              <a:pathLst>
                <a:path w="627" h="366">
                  <a:moveTo>
                    <a:pt x="611" y="141"/>
                  </a:moveTo>
                  <a:lnTo>
                    <a:pt x="599" y="154"/>
                  </a:lnTo>
                  <a:lnTo>
                    <a:pt x="586" y="154"/>
                  </a:lnTo>
                  <a:lnTo>
                    <a:pt x="571" y="167"/>
                  </a:lnTo>
                  <a:lnTo>
                    <a:pt x="581" y="191"/>
                  </a:lnTo>
                  <a:lnTo>
                    <a:pt x="584" y="203"/>
                  </a:lnTo>
                  <a:lnTo>
                    <a:pt x="573" y="216"/>
                  </a:lnTo>
                  <a:lnTo>
                    <a:pt x="558" y="216"/>
                  </a:lnTo>
                  <a:lnTo>
                    <a:pt x="532" y="229"/>
                  </a:lnTo>
                  <a:lnTo>
                    <a:pt x="536" y="240"/>
                  </a:lnTo>
                  <a:lnTo>
                    <a:pt x="528" y="265"/>
                  </a:lnTo>
                  <a:lnTo>
                    <a:pt x="532" y="276"/>
                  </a:lnTo>
                  <a:lnTo>
                    <a:pt x="536" y="289"/>
                  </a:lnTo>
                  <a:lnTo>
                    <a:pt x="521" y="289"/>
                  </a:lnTo>
                  <a:lnTo>
                    <a:pt x="524" y="300"/>
                  </a:lnTo>
                  <a:lnTo>
                    <a:pt x="543" y="313"/>
                  </a:lnTo>
                  <a:lnTo>
                    <a:pt x="547" y="325"/>
                  </a:lnTo>
                  <a:lnTo>
                    <a:pt x="539" y="349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48" y="343"/>
                  </a:lnTo>
                  <a:lnTo>
                    <a:pt x="142" y="319"/>
                  </a:lnTo>
                  <a:lnTo>
                    <a:pt x="138" y="308"/>
                  </a:lnTo>
                  <a:lnTo>
                    <a:pt x="120" y="295"/>
                  </a:lnTo>
                  <a:lnTo>
                    <a:pt x="90" y="296"/>
                  </a:lnTo>
                  <a:lnTo>
                    <a:pt x="73" y="298"/>
                  </a:lnTo>
                  <a:lnTo>
                    <a:pt x="69" y="216"/>
                  </a:lnTo>
                  <a:lnTo>
                    <a:pt x="58" y="167"/>
                  </a:lnTo>
                  <a:lnTo>
                    <a:pt x="56" y="156"/>
                  </a:lnTo>
                  <a:lnTo>
                    <a:pt x="50" y="132"/>
                  </a:lnTo>
                  <a:lnTo>
                    <a:pt x="32" y="122"/>
                  </a:lnTo>
                  <a:lnTo>
                    <a:pt x="28" y="98"/>
                  </a:lnTo>
                  <a:lnTo>
                    <a:pt x="7" y="75"/>
                  </a:lnTo>
                  <a:lnTo>
                    <a:pt x="5" y="62"/>
                  </a:lnTo>
                  <a:lnTo>
                    <a:pt x="0" y="40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99" y="27"/>
                  </a:lnTo>
                  <a:lnTo>
                    <a:pt x="172" y="25"/>
                  </a:lnTo>
                  <a:lnTo>
                    <a:pt x="245" y="21"/>
                  </a:lnTo>
                  <a:lnTo>
                    <a:pt x="318" y="17"/>
                  </a:lnTo>
                  <a:lnTo>
                    <a:pt x="391" y="13"/>
                  </a:lnTo>
                  <a:lnTo>
                    <a:pt x="463" y="8"/>
                  </a:lnTo>
                  <a:lnTo>
                    <a:pt x="536" y="2"/>
                  </a:lnTo>
                  <a:lnTo>
                    <a:pt x="553" y="2"/>
                  </a:lnTo>
                  <a:lnTo>
                    <a:pt x="564" y="0"/>
                  </a:lnTo>
                  <a:lnTo>
                    <a:pt x="569" y="12"/>
                  </a:lnTo>
                  <a:lnTo>
                    <a:pt x="558" y="25"/>
                  </a:lnTo>
                  <a:lnTo>
                    <a:pt x="547" y="36"/>
                  </a:lnTo>
                  <a:lnTo>
                    <a:pt x="536" y="51"/>
                  </a:lnTo>
                  <a:lnTo>
                    <a:pt x="553" y="49"/>
                  </a:lnTo>
                  <a:lnTo>
                    <a:pt x="613" y="53"/>
                  </a:lnTo>
                  <a:lnTo>
                    <a:pt x="613" y="58"/>
                  </a:lnTo>
                  <a:lnTo>
                    <a:pt x="627" y="57"/>
                  </a:lnTo>
                  <a:lnTo>
                    <a:pt x="618" y="70"/>
                  </a:lnTo>
                  <a:lnTo>
                    <a:pt x="622" y="81"/>
                  </a:lnTo>
                  <a:lnTo>
                    <a:pt x="607" y="83"/>
                  </a:lnTo>
                  <a:lnTo>
                    <a:pt x="611" y="94"/>
                  </a:lnTo>
                  <a:lnTo>
                    <a:pt x="614" y="105"/>
                  </a:lnTo>
                  <a:lnTo>
                    <a:pt x="599" y="105"/>
                  </a:lnTo>
                  <a:lnTo>
                    <a:pt x="584" y="107"/>
                  </a:lnTo>
                  <a:lnTo>
                    <a:pt x="588" y="118"/>
                  </a:lnTo>
                  <a:lnTo>
                    <a:pt x="603" y="117"/>
                  </a:lnTo>
                  <a:lnTo>
                    <a:pt x="607" y="130"/>
                  </a:lnTo>
                  <a:lnTo>
                    <a:pt x="611" y="141"/>
                  </a:lnTo>
                  <a:lnTo>
                    <a:pt x="599" y="154"/>
                  </a:lnTo>
                  <a:lnTo>
                    <a:pt x="611" y="1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429679D4-8E41-D56F-97CF-DC157892E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994" y="-2682842"/>
              <a:ext cx="1329928" cy="397378"/>
            </a:xfrm>
            <a:custGeom>
              <a:avLst/>
              <a:gdLst/>
              <a:ahLst/>
              <a:cxnLst>
                <a:cxn ang="0">
                  <a:pos x="1100" y="326"/>
                </a:cxn>
                <a:cxn ang="0">
                  <a:pos x="1070" y="326"/>
                </a:cxn>
                <a:cxn ang="0">
                  <a:pos x="1036" y="317"/>
                </a:cxn>
                <a:cxn ang="0">
                  <a:pos x="1004" y="308"/>
                </a:cxn>
                <a:cxn ang="0">
                  <a:pos x="974" y="308"/>
                </a:cxn>
                <a:cxn ang="0">
                  <a:pos x="941" y="309"/>
                </a:cxn>
                <a:cxn ang="0">
                  <a:pos x="914" y="323"/>
                </a:cxn>
                <a:cxn ang="0">
                  <a:pos x="882" y="324"/>
                </a:cxn>
                <a:cxn ang="0">
                  <a:pos x="836" y="326"/>
                </a:cxn>
                <a:cxn ang="0">
                  <a:pos x="806" y="317"/>
                </a:cxn>
                <a:cxn ang="0">
                  <a:pos x="770" y="294"/>
                </a:cxn>
                <a:cxn ang="0">
                  <a:pos x="759" y="319"/>
                </a:cxn>
                <a:cxn ang="0">
                  <a:pos x="727" y="319"/>
                </a:cxn>
                <a:cxn ang="0">
                  <a:pos x="697" y="321"/>
                </a:cxn>
                <a:cxn ang="0">
                  <a:pos x="663" y="309"/>
                </a:cxn>
                <a:cxn ang="0">
                  <a:pos x="631" y="300"/>
                </a:cxn>
                <a:cxn ang="0">
                  <a:pos x="615" y="289"/>
                </a:cxn>
                <a:cxn ang="0">
                  <a:pos x="598" y="278"/>
                </a:cxn>
                <a:cxn ang="0">
                  <a:pos x="568" y="291"/>
                </a:cxn>
                <a:cxn ang="0">
                  <a:pos x="555" y="293"/>
                </a:cxn>
                <a:cxn ang="0">
                  <a:pos x="523" y="293"/>
                </a:cxn>
                <a:cxn ang="0">
                  <a:pos x="491" y="283"/>
                </a:cxn>
                <a:cxn ang="0">
                  <a:pos x="461" y="285"/>
                </a:cxn>
                <a:cxn ang="0">
                  <a:pos x="444" y="274"/>
                </a:cxn>
                <a:cxn ang="0">
                  <a:pos x="427" y="263"/>
                </a:cxn>
                <a:cxn ang="0">
                  <a:pos x="397" y="276"/>
                </a:cxn>
                <a:cxn ang="0">
                  <a:pos x="367" y="264"/>
                </a:cxn>
                <a:cxn ang="0">
                  <a:pos x="365" y="253"/>
                </a:cxn>
                <a:cxn ang="0">
                  <a:pos x="360" y="64"/>
                </a:cxn>
                <a:cxn ang="0">
                  <a:pos x="0" y="0"/>
                </a:cxn>
                <a:cxn ang="0">
                  <a:pos x="101" y="6"/>
                </a:cxn>
                <a:cxn ang="0">
                  <a:pos x="337" y="17"/>
                </a:cxn>
                <a:cxn ang="0">
                  <a:pos x="575" y="19"/>
                </a:cxn>
                <a:cxn ang="0">
                  <a:pos x="811" y="17"/>
                </a:cxn>
                <a:cxn ang="0">
                  <a:pos x="1025" y="10"/>
                </a:cxn>
                <a:cxn ang="0">
                  <a:pos x="1053" y="55"/>
                </a:cxn>
                <a:cxn ang="0">
                  <a:pos x="1027" y="68"/>
                </a:cxn>
                <a:cxn ang="0">
                  <a:pos x="1034" y="103"/>
                </a:cxn>
                <a:cxn ang="0">
                  <a:pos x="1059" y="150"/>
                </a:cxn>
                <a:cxn ang="0">
                  <a:pos x="1083" y="184"/>
                </a:cxn>
                <a:cxn ang="0">
                  <a:pos x="1096" y="244"/>
                </a:cxn>
                <a:cxn ang="0">
                  <a:pos x="1117" y="324"/>
                </a:cxn>
              </a:cxnLst>
              <a:rect l="0" t="0" r="r" b="b"/>
              <a:pathLst>
                <a:path w="1117" h="330">
                  <a:moveTo>
                    <a:pt x="1117" y="324"/>
                  </a:moveTo>
                  <a:lnTo>
                    <a:pt x="1100" y="326"/>
                  </a:lnTo>
                  <a:lnTo>
                    <a:pt x="1085" y="326"/>
                  </a:lnTo>
                  <a:lnTo>
                    <a:pt x="1070" y="326"/>
                  </a:lnTo>
                  <a:lnTo>
                    <a:pt x="1053" y="315"/>
                  </a:lnTo>
                  <a:lnTo>
                    <a:pt x="1036" y="317"/>
                  </a:lnTo>
                  <a:lnTo>
                    <a:pt x="1019" y="306"/>
                  </a:lnTo>
                  <a:lnTo>
                    <a:pt x="1004" y="308"/>
                  </a:lnTo>
                  <a:lnTo>
                    <a:pt x="989" y="308"/>
                  </a:lnTo>
                  <a:lnTo>
                    <a:pt x="974" y="308"/>
                  </a:lnTo>
                  <a:lnTo>
                    <a:pt x="957" y="309"/>
                  </a:lnTo>
                  <a:lnTo>
                    <a:pt x="941" y="309"/>
                  </a:lnTo>
                  <a:lnTo>
                    <a:pt x="929" y="323"/>
                  </a:lnTo>
                  <a:lnTo>
                    <a:pt x="914" y="323"/>
                  </a:lnTo>
                  <a:lnTo>
                    <a:pt x="899" y="323"/>
                  </a:lnTo>
                  <a:lnTo>
                    <a:pt x="882" y="324"/>
                  </a:lnTo>
                  <a:lnTo>
                    <a:pt x="868" y="324"/>
                  </a:lnTo>
                  <a:lnTo>
                    <a:pt x="836" y="326"/>
                  </a:lnTo>
                  <a:lnTo>
                    <a:pt x="819" y="315"/>
                  </a:lnTo>
                  <a:lnTo>
                    <a:pt x="806" y="317"/>
                  </a:lnTo>
                  <a:lnTo>
                    <a:pt x="787" y="304"/>
                  </a:lnTo>
                  <a:lnTo>
                    <a:pt x="770" y="294"/>
                  </a:lnTo>
                  <a:lnTo>
                    <a:pt x="757" y="306"/>
                  </a:lnTo>
                  <a:lnTo>
                    <a:pt x="759" y="319"/>
                  </a:lnTo>
                  <a:lnTo>
                    <a:pt x="746" y="330"/>
                  </a:lnTo>
                  <a:lnTo>
                    <a:pt x="727" y="319"/>
                  </a:lnTo>
                  <a:lnTo>
                    <a:pt x="712" y="321"/>
                  </a:lnTo>
                  <a:lnTo>
                    <a:pt x="697" y="321"/>
                  </a:lnTo>
                  <a:lnTo>
                    <a:pt x="680" y="309"/>
                  </a:lnTo>
                  <a:lnTo>
                    <a:pt x="663" y="309"/>
                  </a:lnTo>
                  <a:lnTo>
                    <a:pt x="648" y="311"/>
                  </a:lnTo>
                  <a:lnTo>
                    <a:pt x="631" y="300"/>
                  </a:lnTo>
                  <a:lnTo>
                    <a:pt x="630" y="289"/>
                  </a:lnTo>
                  <a:lnTo>
                    <a:pt x="615" y="289"/>
                  </a:lnTo>
                  <a:lnTo>
                    <a:pt x="600" y="291"/>
                  </a:lnTo>
                  <a:lnTo>
                    <a:pt x="598" y="278"/>
                  </a:lnTo>
                  <a:lnTo>
                    <a:pt x="583" y="291"/>
                  </a:lnTo>
                  <a:lnTo>
                    <a:pt x="568" y="291"/>
                  </a:lnTo>
                  <a:lnTo>
                    <a:pt x="570" y="302"/>
                  </a:lnTo>
                  <a:lnTo>
                    <a:pt x="555" y="293"/>
                  </a:lnTo>
                  <a:lnTo>
                    <a:pt x="538" y="293"/>
                  </a:lnTo>
                  <a:lnTo>
                    <a:pt x="523" y="293"/>
                  </a:lnTo>
                  <a:lnTo>
                    <a:pt x="506" y="283"/>
                  </a:lnTo>
                  <a:lnTo>
                    <a:pt x="491" y="283"/>
                  </a:lnTo>
                  <a:lnTo>
                    <a:pt x="476" y="283"/>
                  </a:lnTo>
                  <a:lnTo>
                    <a:pt x="461" y="285"/>
                  </a:lnTo>
                  <a:lnTo>
                    <a:pt x="446" y="285"/>
                  </a:lnTo>
                  <a:lnTo>
                    <a:pt x="444" y="274"/>
                  </a:lnTo>
                  <a:lnTo>
                    <a:pt x="442" y="263"/>
                  </a:lnTo>
                  <a:lnTo>
                    <a:pt x="427" y="263"/>
                  </a:lnTo>
                  <a:lnTo>
                    <a:pt x="414" y="276"/>
                  </a:lnTo>
                  <a:lnTo>
                    <a:pt x="397" y="276"/>
                  </a:lnTo>
                  <a:lnTo>
                    <a:pt x="382" y="276"/>
                  </a:lnTo>
                  <a:lnTo>
                    <a:pt x="367" y="264"/>
                  </a:lnTo>
                  <a:lnTo>
                    <a:pt x="380" y="253"/>
                  </a:lnTo>
                  <a:lnTo>
                    <a:pt x="365" y="253"/>
                  </a:lnTo>
                  <a:lnTo>
                    <a:pt x="348" y="253"/>
                  </a:lnTo>
                  <a:lnTo>
                    <a:pt x="360" y="64"/>
                  </a:lnTo>
                  <a:lnTo>
                    <a:pt x="2" y="58"/>
                  </a:lnTo>
                  <a:lnTo>
                    <a:pt x="0" y="0"/>
                  </a:lnTo>
                  <a:lnTo>
                    <a:pt x="103" y="6"/>
                  </a:lnTo>
                  <a:lnTo>
                    <a:pt x="101" y="6"/>
                  </a:lnTo>
                  <a:lnTo>
                    <a:pt x="219" y="11"/>
                  </a:lnTo>
                  <a:lnTo>
                    <a:pt x="337" y="17"/>
                  </a:lnTo>
                  <a:lnTo>
                    <a:pt x="455" y="19"/>
                  </a:lnTo>
                  <a:lnTo>
                    <a:pt x="575" y="19"/>
                  </a:lnTo>
                  <a:lnTo>
                    <a:pt x="693" y="19"/>
                  </a:lnTo>
                  <a:lnTo>
                    <a:pt x="811" y="17"/>
                  </a:lnTo>
                  <a:lnTo>
                    <a:pt x="931" y="11"/>
                  </a:lnTo>
                  <a:lnTo>
                    <a:pt x="1025" y="10"/>
                  </a:lnTo>
                  <a:lnTo>
                    <a:pt x="1027" y="8"/>
                  </a:lnTo>
                  <a:lnTo>
                    <a:pt x="1053" y="55"/>
                  </a:lnTo>
                  <a:lnTo>
                    <a:pt x="1051" y="55"/>
                  </a:lnTo>
                  <a:lnTo>
                    <a:pt x="1027" y="68"/>
                  </a:lnTo>
                  <a:lnTo>
                    <a:pt x="1032" y="90"/>
                  </a:lnTo>
                  <a:lnTo>
                    <a:pt x="1034" y="103"/>
                  </a:lnTo>
                  <a:lnTo>
                    <a:pt x="1055" y="126"/>
                  </a:lnTo>
                  <a:lnTo>
                    <a:pt x="1059" y="150"/>
                  </a:lnTo>
                  <a:lnTo>
                    <a:pt x="1077" y="160"/>
                  </a:lnTo>
                  <a:lnTo>
                    <a:pt x="1083" y="184"/>
                  </a:lnTo>
                  <a:lnTo>
                    <a:pt x="1085" y="195"/>
                  </a:lnTo>
                  <a:lnTo>
                    <a:pt x="1096" y="244"/>
                  </a:lnTo>
                  <a:lnTo>
                    <a:pt x="1100" y="326"/>
                  </a:lnTo>
                  <a:lnTo>
                    <a:pt x="1117" y="3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F7223211-CC84-D947-78F1-54608AD14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804" y="-2739439"/>
              <a:ext cx="1146572" cy="681563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0" y="0"/>
                </a:cxn>
                <a:cxn ang="0">
                  <a:pos x="352" y="12"/>
                </a:cxn>
                <a:cxn ang="0">
                  <a:pos x="474" y="23"/>
                </a:cxn>
                <a:cxn ang="0">
                  <a:pos x="597" y="32"/>
                </a:cxn>
                <a:cxn ang="0">
                  <a:pos x="721" y="38"/>
                </a:cxn>
                <a:cxn ang="0">
                  <a:pos x="847" y="43"/>
                </a:cxn>
                <a:cxn ang="0">
                  <a:pos x="944" y="47"/>
                </a:cxn>
                <a:cxn ang="0">
                  <a:pos x="961" y="47"/>
                </a:cxn>
                <a:cxn ang="0">
                  <a:pos x="963" y="105"/>
                </a:cxn>
                <a:cxn ang="0">
                  <a:pos x="935" y="105"/>
                </a:cxn>
                <a:cxn ang="0">
                  <a:pos x="875" y="533"/>
                </a:cxn>
                <a:cxn ang="0">
                  <a:pos x="732" y="527"/>
                </a:cxn>
                <a:cxn ang="0">
                  <a:pos x="592" y="521"/>
                </a:cxn>
                <a:cxn ang="0">
                  <a:pos x="399" y="506"/>
                </a:cxn>
                <a:cxn ang="0">
                  <a:pos x="367" y="508"/>
                </a:cxn>
                <a:cxn ang="0">
                  <a:pos x="367" y="531"/>
                </a:cxn>
                <a:cxn ang="0">
                  <a:pos x="148" y="506"/>
                </a:cxn>
                <a:cxn ang="0">
                  <a:pos x="110" y="566"/>
                </a:cxn>
                <a:cxn ang="0">
                  <a:pos x="0" y="548"/>
                </a:cxn>
                <a:cxn ang="0">
                  <a:pos x="234" y="0"/>
                </a:cxn>
              </a:cxnLst>
              <a:rect l="0" t="0" r="r" b="b"/>
              <a:pathLst>
                <a:path w="963" h="566">
                  <a:moveTo>
                    <a:pt x="234" y="0"/>
                  </a:moveTo>
                  <a:lnTo>
                    <a:pt x="230" y="0"/>
                  </a:lnTo>
                  <a:lnTo>
                    <a:pt x="352" y="12"/>
                  </a:lnTo>
                  <a:lnTo>
                    <a:pt x="474" y="23"/>
                  </a:lnTo>
                  <a:lnTo>
                    <a:pt x="597" y="32"/>
                  </a:lnTo>
                  <a:lnTo>
                    <a:pt x="721" y="38"/>
                  </a:lnTo>
                  <a:lnTo>
                    <a:pt x="847" y="43"/>
                  </a:lnTo>
                  <a:lnTo>
                    <a:pt x="944" y="47"/>
                  </a:lnTo>
                  <a:lnTo>
                    <a:pt x="961" y="47"/>
                  </a:lnTo>
                  <a:lnTo>
                    <a:pt x="963" y="105"/>
                  </a:lnTo>
                  <a:lnTo>
                    <a:pt x="935" y="105"/>
                  </a:lnTo>
                  <a:lnTo>
                    <a:pt x="875" y="533"/>
                  </a:lnTo>
                  <a:lnTo>
                    <a:pt x="732" y="527"/>
                  </a:lnTo>
                  <a:lnTo>
                    <a:pt x="592" y="521"/>
                  </a:lnTo>
                  <a:lnTo>
                    <a:pt x="399" y="506"/>
                  </a:lnTo>
                  <a:lnTo>
                    <a:pt x="367" y="508"/>
                  </a:lnTo>
                  <a:lnTo>
                    <a:pt x="367" y="531"/>
                  </a:lnTo>
                  <a:lnTo>
                    <a:pt x="148" y="506"/>
                  </a:lnTo>
                  <a:lnTo>
                    <a:pt x="110" y="566"/>
                  </a:lnTo>
                  <a:lnTo>
                    <a:pt x="0" y="548"/>
                  </a:lnTo>
                  <a:lnTo>
                    <a:pt x="23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D0635A48-668A-A4D0-5D95-E5DF4BB4C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792" y="-2815301"/>
              <a:ext cx="1140618" cy="736955"/>
            </a:xfrm>
            <a:custGeom>
              <a:avLst/>
              <a:gdLst/>
              <a:ahLst/>
              <a:cxnLst>
                <a:cxn ang="0">
                  <a:pos x="724" y="611"/>
                </a:cxn>
                <a:cxn ang="0">
                  <a:pos x="471" y="599"/>
                </a:cxn>
                <a:cxn ang="0">
                  <a:pos x="0" y="421"/>
                </a:cxn>
                <a:cxn ang="0">
                  <a:pos x="21" y="408"/>
                </a:cxn>
                <a:cxn ang="0">
                  <a:pos x="36" y="408"/>
                </a:cxn>
                <a:cxn ang="0">
                  <a:pos x="51" y="406"/>
                </a:cxn>
                <a:cxn ang="0">
                  <a:pos x="70" y="395"/>
                </a:cxn>
                <a:cxn ang="0">
                  <a:pos x="72" y="384"/>
                </a:cxn>
                <a:cxn ang="0">
                  <a:pos x="57" y="384"/>
                </a:cxn>
                <a:cxn ang="0">
                  <a:pos x="44" y="374"/>
                </a:cxn>
                <a:cxn ang="0">
                  <a:pos x="45" y="361"/>
                </a:cxn>
                <a:cxn ang="0">
                  <a:pos x="64" y="350"/>
                </a:cxn>
                <a:cxn ang="0">
                  <a:pos x="81" y="337"/>
                </a:cxn>
                <a:cxn ang="0">
                  <a:pos x="100" y="324"/>
                </a:cxn>
                <a:cxn ang="0">
                  <a:pos x="118" y="313"/>
                </a:cxn>
                <a:cxn ang="0">
                  <a:pos x="120" y="300"/>
                </a:cxn>
                <a:cxn ang="0">
                  <a:pos x="139" y="288"/>
                </a:cxn>
                <a:cxn ang="0">
                  <a:pos x="156" y="275"/>
                </a:cxn>
                <a:cxn ang="0">
                  <a:pos x="171" y="275"/>
                </a:cxn>
                <a:cxn ang="0">
                  <a:pos x="186" y="275"/>
                </a:cxn>
                <a:cxn ang="0">
                  <a:pos x="205" y="262"/>
                </a:cxn>
                <a:cxn ang="0">
                  <a:pos x="188" y="262"/>
                </a:cxn>
                <a:cxn ang="0">
                  <a:pos x="192" y="251"/>
                </a:cxn>
                <a:cxn ang="0">
                  <a:pos x="178" y="240"/>
                </a:cxn>
                <a:cxn ang="0">
                  <a:pos x="195" y="228"/>
                </a:cxn>
                <a:cxn ang="0">
                  <a:pos x="184" y="217"/>
                </a:cxn>
                <a:cxn ang="0">
                  <a:pos x="186" y="204"/>
                </a:cxn>
                <a:cxn ang="0">
                  <a:pos x="173" y="193"/>
                </a:cxn>
                <a:cxn ang="0">
                  <a:pos x="192" y="181"/>
                </a:cxn>
                <a:cxn ang="0">
                  <a:pos x="208" y="168"/>
                </a:cxn>
                <a:cxn ang="0">
                  <a:pos x="210" y="157"/>
                </a:cxn>
                <a:cxn ang="0">
                  <a:pos x="212" y="146"/>
                </a:cxn>
                <a:cxn ang="0">
                  <a:pos x="216" y="135"/>
                </a:cxn>
                <a:cxn ang="0">
                  <a:pos x="218" y="123"/>
                </a:cxn>
                <a:cxn ang="0">
                  <a:pos x="238" y="99"/>
                </a:cxn>
                <a:cxn ang="0">
                  <a:pos x="240" y="86"/>
                </a:cxn>
                <a:cxn ang="0">
                  <a:pos x="255" y="86"/>
                </a:cxn>
                <a:cxn ang="0">
                  <a:pos x="270" y="86"/>
                </a:cxn>
                <a:cxn ang="0">
                  <a:pos x="268" y="97"/>
                </a:cxn>
                <a:cxn ang="0">
                  <a:pos x="281" y="97"/>
                </a:cxn>
                <a:cxn ang="0">
                  <a:pos x="296" y="95"/>
                </a:cxn>
                <a:cxn ang="0">
                  <a:pos x="315" y="84"/>
                </a:cxn>
                <a:cxn ang="0">
                  <a:pos x="330" y="71"/>
                </a:cxn>
                <a:cxn ang="0">
                  <a:pos x="347" y="58"/>
                </a:cxn>
                <a:cxn ang="0">
                  <a:pos x="353" y="33"/>
                </a:cxn>
                <a:cxn ang="0">
                  <a:pos x="375" y="0"/>
                </a:cxn>
                <a:cxn ang="0">
                  <a:pos x="373" y="9"/>
                </a:cxn>
                <a:cxn ang="0">
                  <a:pos x="370" y="11"/>
                </a:cxn>
                <a:cxn ang="0">
                  <a:pos x="486" y="24"/>
                </a:cxn>
                <a:cxn ang="0">
                  <a:pos x="606" y="37"/>
                </a:cxn>
                <a:cxn ang="0">
                  <a:pos x="726" y="48"/>
                </a:cxn>
                <a:cxn ang="0">
                  <a:pos x="845" y="56"/>
                </a:cxn>
                <a:cxn ang="0">
                  <a:pos x="954" y="63"/>
                </a:cxn>
                <a:cxn ang="0">
                  <a:pos x="958" y="63"/>
                </a:cxn>
                <a:cxn ang="0">
                  <a:pos x="741" y="612"/>
                </a:cxn>
                <a:cxn ang="0">
                  <a:pos x="724" y="611"/>
                </a:cxn>
              </a:cxnLst>
              <a:rect l="0" t="0" r="r" b="b"/>
              <a:pathLst>
                <a:path w="958" h="612">
                  <a:moveTo>
                    <a:pt x="724" y="611"/>
                  </a:moveTo>
                  <a:lnTo>
                    <a:pt x="471" y="599"/>
                  </a:lnTo>
                  <a:lnTo>
                    <a:pt x="0" y="421"/>
                  </a:lnTo>
                  <a:lnTo>
                    <a:pt x="21" y="408"/>
                  </a:lnTo>
                  <a:lnTo>
                    <a:pt x="36" y="408"/>
                  </a:lnTo>
                  <a:lnTo>
                    <a:pt x="51" y="406"/>
                  </a:lnTo>
                  <a:lnTo>
                    <a:pt x="70" y="395"/>
                  </a:lnTo>
                  <a:lnTo>
                    <a:pt x="72" y="384"/>
                  </a:lnTo>
                  <a:lnTo>
                    <a:pt x="57" y="384"/>
                  </a:lnTo>
                  <a:lnTo>
                    <a:pt x="44" y="374"/>
                  </a:lnTo>
                  <a:lnTo>
                    <a:pt x="45" y="361"/>
                  </a:lnTo>
                  <a:lnTo>
                    <a:pt x="64" y="350"/>
                  </a:lnTo>
                  <a:lnTo>
                    <a:pt x="81" y="337"/>
                  </a:lnTo>
                  <a:lnTo>
                    <a:pt x="100" y="324"/>
                  </a:lnTo>
                  <a:lnTo>
                    <a:pt x="118" y="313"/>
                  </a:lnTo>
                  <a:lnTo>
                    <a:pt x="120" y="300"/>
                  </a:lnTo>
                  <a:lnTo>
                    <a:pt x="139" y="288"/>
                  </a:lnTo>
                  <a:lnTo>
                    <a:pt x="156" y="275"/>
                  </a:lnTo>
                  <a:lnTo>
                    <a:pt x="171" y="275"/>
                  </a:lnTo>
                  <a:lnTo>
                    <a:pt x="186" y="275"/>
                  </a:lnTo>
                  <a:lnTo>
                    <a:pt x="205" y="262"/>
                  </a:lnTo>
                  <a:lnTo>
                    <a:pt x="188" y="262"/>
                  </a:lnTo>
                  <a:lnTo>
                    <a:pt x="192" y="251"/>
                  </a:lnTo>
                  <a:lnTo>
                    <a:pt x="178" y="240"/>
                  </a:lnTo>
                  <a:lnTo>
                    <a:pt x="195" y="228"/>
                  </a:lnTo>
                  <a:lnTo>
                    <a:pt x="184" y="217"/>
                  </a:lnTo>
                  <a:lnTo>
                    <a:pt x="186" y="204"/>
                  </a:lnTo>
                  <a:lnTo>
                    <a:pt x="173" y="193"/>
                  </a:lnTo>
                  <a:lnTo>
                    <a:pt x="192" y="181"/>
                  </a:lnTo>
                  <a:lnTo>
                    <a:pt x="208" y="168"/>
                  </a:lnTo>
                  <a:lnTo>
                    <a:pt x="210" y="157"/>
                  </a:lnTo>
                  <a:lnTo>
                    <a:pt x="212" y="146"/>
                  </a:lnTo>
                  <a:lnTo>
                    <a:pt x="216" y="135"/>
                  </a:lnTo>
                  <a:lnTo>
                    <a:pt x="218" y="123"/>
                  </a:lnTo>
                  <a:lnTo>
                    <a:pt x="238" y="99"/>
                  </a:lnTo>
                  <a:lnTo>
                    <a:pt x="240" y="86"/>
                  </a:lnTo>
                  <a:lnTo>
                    <a:pt x="255" y="86"/>
                  </a:lnTo>
                  <a:lnTo>
                    <a:pt x="270" y="86"/>
                  </a:lnTo>
                  <a:lnTo>
                    <a:pt x="268" y="97"/>
                  </a:lnTo>
                  <a:lnTo>
                    <a:pt x="281" y="97"/>
                  </a:lnTo>
                  <a:lnTo>
                    <a:pt x="296" y="95"/>
                  </a:lnTo>
                  <a:lnTo>
                    <a:pt x="315" y="84"/>
                  </a:lnTo>
                  <a:lnTo>
                    <a:pt x="330" y="71"/>
                  </a:lnTo>
                  <a:lnTo>
                    <a:pt x="347" y="58"/>
                  </a:lnTo>
                  <a:lnTo>
                    <a:pt x="353" y="33"/>
                  </a:lnTo>
                  <a:lnTo>
                    <a:pt x="375" y="0"/>
                  </a:lnTo>
                  <a:lnTo>
                    <a:pt x="373" y="9"/>
                  </a:lnTo>
                  <a:lnTo>
                    <a:pt x="370" y="11"/>
                  </a:lnTo>
                  <a:lnTo>
                    <a:pt x="486" y="24"/>
                  </a:lnTo>
                  <a:lnTo>
                    <a:pt x="606" y="37"/>
                  </a:lnTo>
                  <a:lnTo>
                    <a:pt x="726" y="48"/>
                  </a:lnTo>
                  <a:lnTo>
                    <a:pt x="845" y="56"/>
                  </a:lnTo>
                  <a:lnTo>
                    <a:pt x="954" y="63"/>
                  </a:lnTo>
                  <a:lnTo>
                    <a:pt x="958" y="63"/>
                  </a:lnTo>
                  <a:lnTo>
                    <a:pt x="741" y="612"/>
                  </a:lnTo>
                  <a:lnTo>
                    <a:pt x="724" y="6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5F0387A0-8EF4-F9E2-5F2D-64484716C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1" y="-3607649"/>
              <a:ext cx="854869" cy="1301714"/>
            </a:xfrm>
            <a:custGeom>
              <a:avLst/>
              <a:gdLst/>
              <a:ahLst/>
              <a:cxnLst>
                <a:cxn ang="0">
                  <a:pos x="350" y="34"/>
                </a:cxn>
                <a:cxn ang="0">
                  <a:pos x="491" y="73"/>
                </a:cxn>
                <a:cxn ang="0">
                  <a:pos x="615" y="95"/>
                </a:cxn>
                <a:cxn ang="0">
                  <a:pos x="455" y="320"/>
                </a:cxn>
                <a:cxn ang="0">
                  <a:pos x="408" y="382"/>
                </a:cxn>
                <a:cxn ang="0">
                  <a:pos x="705" y="839"/>
                </a:cxn>
                <a:cxn ang="0">
                  <a:pos x="697" y="875"/>
                </a:cxn>
                <a:cxn ang="0">
                  <a:pos x="705" y="909"/>
                </a:cxn>
                <a:cxn ang="0">
                  <a:pos x="699" y="933"/>
                </a:cxn>
                <a:cxn ang="0">
                  <a:pos x="652" y="946"/>
                </a:cxn>
                <a:cxn ang="0">
                  <a:pos x="613" y="982"/>
                </a:cxn>
                <a:cxn ang="0">
                  <a:pos x="558" y="1019"/>
                </a:cxn>
                <a:cxn ang="0">
                  <a:pos x="585" y="1042"/>
                </a:cxn>
                <a:cxn ang="0">
                  <a:pos x="549" y="1066"/>
                </a:cxn>
                <a:cxn ang="0">
                  <a:pos x="485" y="1081"/>
                </a:cxn>
                <a:cxn ang="0">
                  <a:pos x="234" y="1034"/>
                </a:cxn>
                <a:cxn ang="0">
                  <a:pos x="240" y="1012"/>
                </a:cxn>
                <a:cxn ang="0">
                  <a:pos x="244" y="999"/>
                </a:cxn>
                <a:cxn ang="0">
                  <a:pos x="255" y="963"/>
                </a:cxn>
                <a:cxn ang="0">
                  <a:pos x="230" y="943"/>
                </a:cxn>
                <a:cxn ang="0">
                  <a:pos x="210" y="909"/>
                </a:cxn>
                <a:cxn ang="0">
                  <a:pos x="186" y="886"/>
                </a:cxn>
                <a:cxn ang="0">
                  <a:pos x="148" y="866"/>
                </a:cxn>
                <a:cxn ang="0">
                  <a:pos x="126" y="843"/>
                </a:cxn>
                <a:cxn ang="0">
                  <a:pos x="97" y="834"/>
                </a:cxn>
                <a:cxn ang="0">
                  <a:pos x="62" y="813"/>
                </a:cxn>
                <a:cxn ang="0">
                  <a:pos x="24" y="791"/>
                </a:cxn>
                <a:cxn ang="0">
                  <a:pos x="7" y="757"/>
                </a:cxn>
                <a:cxn ang="0">
                  <a:pos x="19" y="721"/>
                </a:cxn>
                <a:cxn ang="0">
                  <a:pos x="30" y="688"/>
                </a:cxn>
                <a:cxn ang="0">
                  <a:pos x="6" y="676"/>
                </a:cxn>
                <a:cxn ang="0">
                  <a:pos x="7" y="631"/>
                </a:cxn>
                <a:cxn ang="0">
                  <a:pos x="6" y="596"/>
                </a:cxn>
                <a:cxn ang="0">
                  <a:pos x="36" y="551"/>
                </a:cxn>
                <a:cxn ang="0">
                  <a:pos x="49" y="515"/>
                </a:cxn>
                <a:cxn ang="0">
                  <a:pos x="28" y="493"/>
                </a:cxn>
                <a:cxn ang="0">
                  <a:pos x="69" y="455"/>
                </a:cxn>
                <a:cxn ang="0">
                  <a:pos x="99" y="453"/>
                </a:cxn>
                <a:cxn ang="0">
                  <a:pos x="60" y="446"/>
                </a:cxn>
                <a:cxn ang="0">
                  <a:pos x="45" y="412"/>
                </a:cxn>
                <a:cxn ang="0">
                  <a:pos x="49" y="365"/>
                </a:cxn>
                <a:cxn ang="0">
                  <a:pos x="52" y="318"/>
                </a:cxn>
                <a:cxn ang="0">
                  <a:pos x="69" y="274"/>
                </a:cxn>
                <a:cxn ang="0">
                  <a:pos x="107" y="214"/>
                </a:cxn>
                <a:cxn ang="0">
                  <a:pos x="101" y="157"/>
                </a:cxn>
                <a:cxn ang="0">
                  <a:pos x="156" y="120"/>
                </a:cxn>
                <a:cxn ang="0">
                  <a:pos x="208" y="82"/>
                </a:cxn>
                <a:cxn ang="0">
                  <a:pos x="238" y="36"/>
                </a:cxn>
                <a:cxn ang="0">
                  <a:pos x="264" y="0"/>
                </a:cxn>
              </a:cxnLst>
              <a:rect l="0" t="0" r="r" b="b"/>
              <a:pathLst>
                <a:path w="718" h="1081">
                  <a:moveTo>
                    <a:pt x="264" y="0"/>
                  </a:moveTo>
                  <a:lnTo>
                    <a:pt x="305" y="17"/>
                  </a:lnTo>
                  <a:lnTo>
                    <a:pt x="350" y="34"/>
                  </a:lnTo>
                  <a:lnTo>
                    <a:pt x="395" y="49"/>
                  </a:lnTo>
                  <a:lnTo>
                    <a:pt x="442" y="62"/>
                  </a:lnTo>
                  <a:lnTo>
                    <a:pt x="491" y="73"/>
                  </a:lnTo>
                  <a:lnTo>
                    <a:pt x="542" y="82"/>
                  </a:lnTo>
                  <a:lnTo>
                    <a:pt x="594" y="92"/>
                  </a:lnTo>
                  <a:lnTo>
                    <a:pt x="615" y="95"/>
                  </a:lnTo>
                  <a:lnTo>
                    <a:pt x="616" y="94"/>
                  </a:lnTo>
                  <a:lnTo>
                    <a:pt x="463" y="298"/>
                  </a:lnTo>
                  <a:lnTo>
                    <a:pt x="455" y="320"/>
                  </a:lnTo>
                  <a:lnTo>
                    <a:pt x="435" y="345"/>
                  </a:lnTo>
                  <a:lnTo>
                    <a:pt x="431" y="356"/>
                  </a:lnTo>
                  <a:lnTo>
                    <a:pt x="408" y="382"/>
                  </a:lnTo>
                  <a:lnTo>
                    <a:pt x="420" y="392"/>
                  </a:lnTo>
                  <a:lnTo>
                    <a:pt x="701" y="851"/>
                  </a:lnTo>
                  <a:lnTo>
                    <a:pt x="705" y="839"/>
                  </a:lnTo>
                  <a:lnTo>
                    <a:pt x="686" y="851"/>
                  </a:lnTo>
                  <a:lnTo>
                    <a:pt x="699" y="862"/>
                  </a:lnTo>
                  <a:lnTo>
                    <a:pt x="697" y="875"/>
                  </a:lnTo>
                  <a:lnTo>
                    <a:pt x="708" y="886"/>
                  </a:lnTo>
                  <a:lnTo>
                    <a:pt x="691" y="898"/>
                  </a:lnTo>
                  <a:lnTo>
                    <a:pt x="705" y="909"/>
                  </a:lnTo>
                  <a:lnTo>
                    <a:pt x="701" y="920"/>
                  </a:lnTo>
                  <a:lnTo>
                    <a:pt x="718" y="920"/>
                  </a:lnTo>
                  <a:lnTo>
                    <a:pt x="699" y="933"/>
                  </a:lnTo>
                  <a:lnTo>
                    <a:pt x="684" y="933"/>
                  </a:lnTo>
                  <a:lnTo>
                    <a:pt x="669" y="933"/>
                  </a:lnTo>
                  <a:lnTo>
                    <a:pt x="652" y="946"/>
                  </a:lnTo>
                  <a:lnTo>
                    <a:pt x="633" y="958"/>
                  </a:lnTo>
                  <a:lnTo>
                    <a:pt x="631" y="971"/>
                  </a:lnTo>
                  <a:lnTo>
                    <a:pt x="613" y="982"/>
                  </a:lnTo>
                  <a:lnTo>
                    <a:pt x="594" y="995"/>
                  </a:lnTo>
                  <a:lnTo>
                    <a:pt x="577" y="1008"/>
                  </a:lnTo>
                  <a:lnTo>
                    <a:pt x="558" y="1019"/>
                  </a:lnTo>
                  <a:lnTo>
                    <a:pt x="557" y="1032"/>
                  </a:lnTo>
                  <a:lnTo>
                    <a:pt x="570" y="1042"/>
                  </a:lnTo>
                  <a:lnTo>
                    <a:pt x="585" y="1042"/>
                  </a:lnTo>
                  <a:lnTo>
                    <a:pt x="583" y="1053"/>
                  </a:lnTo>
                  <a:lnTo>
                    <a:pt x="564" y="1064"/>
                  </a:lnTo>
                  <a:lnTo>
                    <a:pt x="549" y="1066"/>
                  </a:lnTo>
                  <a:lnTo>
                    <a:pt x="534" y="1066"/>
                  </a:lnTo>
                  <a:lnTo>
                    <a:pt x="513" y="1079"/>
                  </a:lnTo>
                  <a:lnTo>
                    <a:pt x="485" y="1081"/>
                  </a:lnTo>
                  <a:lnTo>
                    <a:pt x="489" y="1057"/>
                  </a:lnTo>
                  <a:lnTo>
                    <a:pt x="230" y="1046"/>
                  </a:lnTo>
                  <a:lnTo>
                    <a:pt x="234" y="1034"/>
                  </a:lnTo>
                  <a:lnTo>
                    <a:pt x="238" y="1023"/>
                  </a:lnTo>
                  <a:lnTo>
                    <a:pt x="221" y="1025"/>
                  </a:lnTo>
                  <a:lnTo>
                    <a:pt x="240" y="1012"/>
                  </a:lnTo>
                  <a:lnTo>
                    <a:pt x="225" y="1012"/>
                  </a:lnTo>
                  <a:lnTo>
                    <a:pt x="227" y="1001"/>
                  </a:lnTo>
                  <a:lnTo>
                    <a:pt x="244" y="999"/>
                  </a:lnTo>
                  <a:lnTo>
                    <a:pt x="247" y="987"/>
                  </a:lnTo>
                  <a:lnTo>
                    <a:pt x="251" y="976"/>
                  </a:lnTo>
                  <a:lnTo>
                    <a:pt x="255" y="963"/>
                  </a:lnTo>
                  <a:lnTo>
                    <a:pt x="238" y="965"/>
                  </a:lnTo>
                  <a:lnTo>
                    <a:pt x="227" y="954"/>
                  </a:lnTo>
                  <a:lnTo>
                    <a:pt x="230" y="943"/>
                  </a:lnTo>
                  <a:lnTo>
                    <a:pt x="219" y="931"/>
                  </a:lnTo>
                  <a:lnTo>
                    <a:pt x="206" y="920"/>
                  </a:lnTo>
                  <a:lnTo>
                    <a:pt x="210" y="909"/>
                  </a:lnTo>
                  <a:lnTo>
                    <a:pt x="197" y="898"/>
                  </a:lnTo>
                  <a:lnTo>
                    <a:pt x="182" y="899"/>
                  </a:lnTo>
                  <a:lnTo>
                    <a:pt x="186" y="886"/>
                  </a:lnTo>
                  <a:lnTo>
                    <a:pt x="174" y="875"/>
                  </a:lnTo>
                  <a:lnTo>
                    <a:pt x="163" y="866"/>
                  </a:lnTo>
                  <a:lnTo>
                    <a:pt x="148" y="866"/>
                  </a:lnTo>
                  <a:lnTo>
                    <a:pt x="133" y="866"/>
                  </a:lnTo>
                  <a:lnTo>
                    <a:pt x="122" y="854"/>
                  </a:lnTo>
                  <a:lnTo>
                    <a:pt x="126" y="843"/>
                  </a:lnTo>
                  <a:lnTo>
                    <a:pt x="111" y="845"/>
                  </a:lnTo>
                  <a:lnTo>
                    <a:pt x="114" y="832"/>
                  </a:lnTo>
                  <a:lnTo>
                    <a:pt x="97" y="834"/>
                  </a:lnTo>
                  <a:lnTo>
                    <a:pt x="88" y="823"/>
                  </a:lnTo>
                  <a:lnTo>
                    <a:pt x="75" y="811"/>
                  </a:lnTo>
                  <a:lnTo>
                    <a:pt x="62" y="813"/>
                  </a:lnTo>
                  <a:lnTo>
                    <a:pt x="51" y="802"/>
                  </a:lnTo>
                  <a:lnTo>
                    <a:pt x="39" y="791"/>
                  </a:lnTo>
                  <a:lnTo>
                    <a:pt x="24" y="791"/>
                  </a:lnTo>
                  <a:lnTo>
                    <a:pt x="7" y="793"/>
                  </a:lnTo>
                  <a:lnTo>
                    <a:pt x="2" y="770"/>
                  </a:lnTo>
                  <a:lnTo>
                    <a:pt x="7" y="757"/>
                  </a:lnTo>
                  <a:lnTo>
                    <a:pt x="11" y="746"/>
                  </a:lnTo>
                  <a:lnTo>
                    <a:pt x="28" y="733"/>
                  </a:lnTo>
                  <a:lnTo>
                    <a:pt x="19" y="721"/>
                  </a:lnTo>
                  <a:lnTo>
                    <a:pt x="22" y="710"/>
                  </a:lnTo>
                  <a:lnTo>
                    <a:pt x="26" y="699"/>
                  </a:lnTo>
                  <a:lnTo>
                    <a:pt x="30" y="688"/>
                  </a:lnTo>
                  <a:lnTo>
                    <a:pt x="15" y="688"/>
                  </a:lnTo>
                  <a:lnTo>
                    <a:pt x="0" y="688"/>
                  </a:lnTo>
                  <a:lnTo>
                    <a:pt x="6" y="676"/>
                  </a:lnTo>
                  <a:lnTo>
                    <a:pt x="9" y="667"/>
                  </a:lnTo>
                  <a:lnTo>
                    <a:pt x="17" y="643"/>
                  </a:lnTo>
                  <a:lnTo>
                    <a:pt x="7" y="631"/>
                  </a:lnTo>
                  <a:lnTo>
                    <a:pt x="11" y="620"/>
                  </a:lnTo>
                  <a:lnTo>
                    <a:pt x="0" y="609"/>
                  </a:lnTo>
                  <a:lnTo>
                    <a:pt x="6" y="596"/>
                  </a:lnTo>
                  <a:lnTo>
                    <a:pt x="13" y="573"/>
                  </a:lnTo>
                  <a:lnTo>
                    <a:pt x="17" y="562"/>
                  </a:lnTo>
                  <a:lnTo>
                    <a:pt x="36" y="551"/>
                  </a:lnTo>
                  <a:lnTo>
                    <a:pt x="54" y="538"/>
                  </a:lnTo>
                  <a:lnTo>
                    <a:pt x="58" y="525"/>
                  </a:lnTo>
                  <a:lnTo>
                    <a:pt x="49" y="515"/>
                  </a:lnTo>
                  <a:lnTo>
                    <a:pt x="34" y="515"/>
                  </a:lnTo>
                  <a:lnTo>
                    <a:pt x="39" y="504"/>
                  </a:lnTo>
                  <a:lnTo>
                    <a:pt x="28" y="493"/>
                  </a:lnTo>
                  <a:lnTo>
                    <a:pt x="32" y="482"/>
                  </a:lnTo>
                  <a:lnTo>
                    <a:pt x="37" y="468"/>
                  </a:lnTo>
                  <a:lnTo>
                    <a:pt x="69" y="455"/>
                  </a:lnTo>
                  <a:lnTo>
                    <a:pt x="79" y="467"/>
                  </a:lnTo>
                  <a:lnTo>
                    <a:pt x="94" y="467"/>
                  </a:lnTo>
                  <a:lnTo>
                    <a:pt x="99" y="453"/>
                  </a:lnTo>
                  <a:lnTo>
                    <a:pt x="103" y="442"/>
                  </a:lnTo>
                  <a:lnTo>
                    <a:pt x="75" y="444"/>
                  </a:lnTo>
                  <a:lnTo>
                    <a:pt x="60" y="446"/>
                  </a:lnTo>
                  <a:lnTo>
                    <a:pt x="64" y="433"/>
                  </a:lnTo>
                  <a:lnTo>
                    <a:pt x="54" y="423"/>
                  </a:lnTo>
                  <a:lnTo>
                    <a:pt x="45" y="412"/>
                  </a:lnTo>
                  <a:lnTo>
                    <a:pt x="52" y="388"/>
                  </a:lnTo>
                  <a:lnTo>
                    <a:pt x="58" y="377"/>
                  </a:lnTo>
                  <a:lnTo>
                    <a:pt x="49" y="365"/>
                  </a:lnTo>
                  <a:lnTo>
                    <a:pt x="52" y="354"/>
                  </a:lnTo>
                  <a:lnTo>
                    <a:pt x="43" y="343"/>
                  </a:lnTo>
                  <a:lnTo>
                    <a:pt x="52" y="318"/>
                  </a:lnTo>
                  <a:lnTo>
                    <a:pt x="62" y="296"/>
                  </a:lnTo>
                  <a:lnTo>
                    <a:pt x="66" y="285"/>
                  </a:lnTo>
                  <a:lnTo>
                    <a:pt x="69" y="274"/>
                  </a:lnTo>
                  <a:lnTo>
                    <a:pt x="94" y="249"/>
                  </a:lnTo>
                  <a:lnTo>
                    <a:pt x="97" y="238"/>
                  </a:lnTo>
                  <a:lnTo>
                    <a:pt x="107" y="214"/>
                  </a:lnTo>
                  <a:lnTo>
                    <a:pt x="116" y="191"/>
                  </a:lnTo>
                  <a:lnTo>
                    <a:pt x="107" y="180"/>
                  </a:lnTo>
                  <a:lnTo>
                    <a:pt x="101" y="157"/>
                  </a:lnTo>
                  <a:lnTo>
                    <a:pt x="120" y="144"/>
                  </a:lnTo>
                  <a:lnTo>
                    <a:pt x="139" y="133"/>
                  </a:lnTo>
                  <a:lnTo>
                    <a:pt x="156" y="120"/>
                  </a:lnTo>
                  <a:lnTo>
                    <a:pt x="191" y="95"/>
                  </a:lnTo>
                  <a:lnTo>
                    <a:pt x="195" y="82"/>
                  </a:lnTo>
                  <a:lnTo>
                    <a:pt x="208" y="82"/>
                  </a:lnTo>
                  <a:lnTo>
                    <a:pt x="230" y="58"/>
                  </a:lnTo>
                  <a:lnTo>
                    <a:pt x="234" y="47"/>
                  </a:lnTo>
                  <a:lnTo>
                    <a:pt x="238" y="36"/>
                  </a:lnTo>
                  <a:lnTo>
                    <a:pt x="244" y="24"/>
                  </a:lnTo>
                  <a:lnTo>
                    <a:pt x="247" y="13"/>
                  </a:lnTo>
                  <a:lnTo>
                    <a:pt x="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957BB09B-D56F-5644-D610-C8152E326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563" y="-4061623"/>
              <a:ext cx="1051322" cy="634601"/>
            </a:xfrm>
            <a:custGeom>
              <a:avLst/>
              <a:gdLst/>
              <a:ahLst/>
              <a:cxnLst>
                <a:cxn ang="0">
                  <a:pos x="853" y="143"/>
                </a:cxn>
                <a:cxn ang="0">
                  <a:pos x="844" y="131"/>
                </a:cxn>
                <a:cxn ang="0">
                  <a:pos x="806" y="133"/>
                </a:cxn>
                <a:cxn ang="0">
                  <a:pos x="737" y="128"/>
                </a:cxn>
                <a:cxn ang="0">
                  <a:pos x="714" y="116"/>
                </a:cxn>
                <a:cxn ang="0">
                  <a:pos x="690" y="118"/>
                </a:cxn>
                <a:cxn ang="0">
                  <a:pos x="654" y="120"/>
                </a:cxn>
                <a:cxn ang="0">
                  <a:pos x="617" y="122"/>
                </a:cxn>
                <a:cxn ang="0">
                  <a:pos x="572" y="115"/>
                </a:cxn>
                <a:cxn ang="0">
                  <a:pos x="527" y="105"/>
                </a:cxn>
                <a:cxn ang="0">
                  <a:pos x="495" y="96"/>
                </a:cxn>
                <a:cxn ang="0">
                  <a:pos x="458" y="98"/>
                </a:cxn>
                <a:cxn ang="0">
                  <a:pos x="420" y="100"/>
                </a:cxn>
                <a:cxn ang="0">
                  <a:pos x="416" y="79"/>
                </a:cxn>
                <a:cxn ang="0">
                  <a:pos x="424" y="55"/>
                </a:cxn>
                <a:cxn ang="0">
                  <a:pos x="431" y="30"/>
                </a:cxn>
                <a:cxn ang="0">
                  <a:pos x="411" y="21"/>
                </a:cxn>
                <a:cxn ang="0">
                  <a:pos x="390" y="11"/>
                </a:cxn>
                <a:cxn ang="0">
                  <a:pos x="371" y="0"/>
                </a:cxn>
                <a:cxn ang="0">
                  <a:pos x="364" y="25"/>
                </a:cxn>
                <a:cxn ang="0">
                  <a:pos x="334" y="38"/>
                </a:cxn>
                <a:cxn ang="0">
                  <a:pos x="319" y="49"/>
                </a:cxn>
                <a:cxn ang="0">
                  <a:pos x="298" y="73"/>
                </a:cxn>
                <a:cxn ang="0">
                  <a:pos x="291" y="96"/>
                </a:cxn>
                <a:cxn ang="0">
                  <a:pos x="263" y="111"/>
                </a:cxn>
                <a:cxn ang="0">
                  <a:pos x="238" y="146"/>
                </a:cxn>
                <a:cxn ang="0">
                  <a:pos x="205" y="171"/>
                </a:cxn>
                <a:cxn ang="0">
                  <a:pos x="184" y="195"/>
                </a:cxn>
                <a:cxn ang="0">
                  <a:pos x="163" y="218"/>
                </a:cxn>
                <a:cxn ang="0">
                  <a:pos x="133" y="233"/>
                </a:cxn>
                <a:cxn ang="0">
                  <a:pos x="117" y="244"/>
                </a:cxn>
                <a:cxn ang="0">
                  <a:pos x="102" y="257"/>
                </a:cxn>
                <a:cxn ang="0">
                  <a:pos x="66" y="281"/>
                </a:cxn>
                <a:cxn ang="0">
                  <a:pos x="45" y="306"/>
                </a:cxn>
                <a:cxn ang="0">
                  <a:pos x="23" y="330"/>
                </a:cxn>
                <a:cxn ang="0">
                  <a:pos x="0" y="354"/>
                </a:cxn>
                <a:cxn ang="0">
                  <a:pos x="4" y="377"/>
                </a:cxn>
                <a:cxn ang="0">
                  <a:pos x="90" y="411"/>
                </a:cxn>
                <a:cxn ang="0">
                  <a:pos x="182" y="439"/>
                </a:cxn>
                <a:cxn ang="0">
                  <a:pos x="282" y="459"/>
                </a:cxn>
                <a:cxn ang="0">
                  <a:pos x="355" y="472"/>
                </a:cxn>
                <a:cxn ang="0">
                  <a:pos x="521" y="506"/>
                </a:cxn>
                <a:cxn ang="0">
                  <a:pos x="628" y="525"/>
                </a:cxn>
                <a:cxn ang="0">
                  <a:pos x="727" y="369"/>
                </a:cxn>
                <a:cxn ang="0">
                  <a:pos x="731" y="358"/>
                </a:cxn>
                <a:cxn ang="0">
                  <a:pos x="748" y="334"/>
                </a:cxn>
                <a:cxn ang="0">
                  <a:pos x="741" y="311"/>
                </a:cxn>
                <a:cxn ang="0">
                  <a:pos x="731" y="300"/>
                </a:cxn>
                <a:cxn ang="0">
                  <a:pos x="761" y="274"/>
                </a:cxn>
                <a:cxn ang="0">
                  <a:pos x="789" y="263"/>
                </a:cxn>
                <a:cxn ang="0">
                  <a:pos x="832" y="236"/>
                </a:cxn>
                <a:cxn ang="0">
                  <a:pos x="849" y="212"/>
                </a:cxn>
                <a:cxn ang="0">
                  <a:pos x="879" y="188"/>
                </a:cxn>
                <a:cxn ang="0">
                  <a:pos x="872" y="165"/>
                </a:cxn>
                <a:cxn ang="0">
                  <a:pos x="864" y="143"/>
                </a:cxn>
                <a:cxn ang="0">
                  <a:pos x="877" y="141"/>
                </a:cxn>
              </a:cxnLst>
              <a:rect l="0" t="0" r="r" b="b"/>
              <a:pathLst>
                <a:path w="883" h="527">
                  <a:moveTo>
                    <a:pt x="877" y="141"/>
                  </a:moveTo>
                  <a:lnTo>
                    <a:pt x="853" y="143"/>
                  </a:lnTo>
                  <a:lnTo>
                    <a:pt x="842" y="143"/>
                  </a:lnTo>
                  <a:lnTo>
                    <a:pt x="844" y="131"/>
                  </a:lnTo>
                  <a:lnTo>
                    <a:pt x="842" y="143"/>
                  </a:lnTo>
                  <a:lnTo>
                    <a:pt x="806" y="133"/>
                  </a:lnTo>
                  <a:lnTo>
                    <a:pt x="759" y="126"/>
                  </a:lnTo>
                  <a:lnTo>
                    <a:pt x="737" y="128"/>
                  </a:lnTo>
                  <a:lnTo>
                    <a:pt x="727" y="116"/>
                  </a:lnTo>
                  <a:lnTo>
                    <a:pt x="714" y="116"/>
                  </a:lnTo>
                  <a:lnTo>
                    <a:pt x="703" y="118"/>
                  </a:lnTo>
                  <a:lnTo>
                    <a:pt x="690" y="118"/>
                  </a:lnTo>
                  <a:lnTo>
                    <a:pt x="666" y="120"/>
                  </a:lnTo>
                  <a:lnTo>
                    <a:pt x="654" y="120"/>
                  </a:lnTo>
                  <a:lnTo>
                    <a:pt x="641" y="122"/>
                  </a:lnTo>
                  <a:lnTo>
                    <a:pt x="617" y="122"/>
                  </a:lnTo>
                  <a:lnTo>
                    <a:pt x="591" y="124"/>
                  </a:lnTo>
                  <a:lnTo>
                    <a:pt x="572" y="115"/>
                  </a:lnTo>
                  <a:lnTo>
                    <a:pt x="548" y="116"/>
                  </a:lnTo>
                  <a:lnTo>
                    <a:pt x="527" y="105"/>
                  </a:lnTo>
                  <a:lnTo>
                    <a:pt x="503" y="107"/>
                  </a:lnTo>
                  <a:lnTo>
                    <a:pt x="495" y="96"/>
                  </a:lnTo>
                  <a:lnTo>
                    <a:pt x="482" y="96"/>
                  </a:lnTo>
                  <a:lnTo>
                    <a:pt x="458" y="98"/>
                  </a:lnTo>
                  <a:lnTo>
                    <a:pt x="445" y="100"/>
                  </a:lnTo>
                  <a:lnTo>
                    <a:pt x="420" y="100"/>
                  </a:lnTo>
                  <a:lnTo>
                    <a:pt x="413" y="88"/>
                  </a:lnTo>
                  <a:lnTo>
                    <a:pt x="416" y="79"/>
                  </a:lnTo>
                  <a:lnTo>
                    <a:pt x="420" y="66"/>
                  </a:lnTo>
                  <a:lnTo>
                    <a:pt x="424" y="55"/>
                  </a:lnTo>
                  <a:lnTo>
                    <a:pt x="439" y="41"/>
                  </a:lnTo>
                  <a:lnTo>
                    <a:pt x="431" y="30"/>
                  </a:lnTo>
                  <a:lnTo>
                    <a:pt x="424" y="21"/>
                  </a:lnTo>
                  <a:lnTo>
                    <a:pt x="411" y="21"/>
                  </a:lnTo>
                  <a:lnTo>
                    <a:pt x="400" y="21"/>
                  </a:lnTo>
                  <a:lnTo>
                    <a:pt x="390" y="11"/>
                  </a:lnTo>
                  <a:lnTo>
                    <a:pt x="379" y="11"/>
                  </a:lnTo>
                  <a:lnTo>
                    <a:pt x="371" y="0"/>
                  </a:lnTo>
                  <a:lnTo>
                    <a:pt x="358" y="2"/>
                  </a:lnTo>
                  <a:lnTo>
                    <a:pt x="364" y="25"/>
                  </a:lnTo>
                  <a:lnTo>
                    <a:pt x="351" y="25"/>
                  </a:lnTo>
                  <a:lnTo>
                    <a:pt x="334" y="38"/>
                  </a:lnTo>
                  <a:lnTo>
                    <a:pt x="330" y="49"/>
                  </a:lnTo>
                  <a:lnTo>
                    <a:pt x="319" y="49"/>
                  </a:lnTo>
                  <a:lnTo>
                    <a:pt x="312" y="73"/>
                  </a:lnTo>
                  <a:lnTo>
                    <a:pt x="298" y="73"/>
                  </a:lnTo>
                  <a:lnTo>
                    <a:pt x="295" y="86"/>
                  </a:lnTo>
                  <a:lnTo>
                    <a:pt x="291" y="96"/>
                  </a:lnTo>
                  <a:lnTo>
                    <a:pt x="276" y="109"/>
                  </a:lnTo>
                  <a:lnTo>
                    <a:pt x="263" y="111"/>
                  </a:lnTo>
                  <a:lnTo>
                    <a:pt x="246" y="122"/>
                  </a:lnTo>
                  <a:lnTo>
                    <a:pt x="238" y="146"/>
                  </a:lnTo>
                  <a:lnTo>
                    <a:pt x="222" y="158"/>
                  </a:lnTo>
                  <a:lnTo>
                    <a:pt x="205" y="171"/>
                  </a:lnTo>
                  <a:lnTo>
                    <a:pt x="188" y="184"/>
                  </a:lnTo>
                  <a:lnTo>
                    <a:pt x="184" y="195"/>
                  </a:lnTo>
                  <a:lnTo>
                    <a:pt x="167" y="208"/>
                  </a:lnTo>
                  <a:lnTo>
                    <a:pt x="163" y="218"/>
                  </a:lnTo>
                  <a:lnTo>
                    <a:pt x="147" y="231"/>
                  </a:lnTo>
                  <a:lnTo>
                    <a:pt x="133" y="233"/>
                  </a:lnTo>
                  <a:lnTo>
                    <a:pt x="130" y="244"/>
                  </a:lnTo>
                  <a:lnTo>
                    <a:pt x="117" y="244"/>
                  </a:lnTo>
                  <a:lnTo>
                    <a:pt x="113" y="255"/>
                  </a:lnTo>
                  <a:lnTo>
                    <a:pt x="102" y="257"/>
                  </a:lnTo>
                  <a:lnTo>
                    <a:pt x="83" y="270"/>
                  </a:lnTo>
                  <a:lnTo>
                    <a:pt x="66" y="281"/>
                  </a:lnTo>
                  <a:lnTo>
                    <a:pt x="49" y="294"/>
                  </a:lnTo>
                  <a:lnTo>
                    <a:pt x="45" y="306"/>
                  </a:lnTo>
                  <a:lnTo>
                    <a:pt x="40" y="317"/>
                  </a:lnTo>
                  <a:lnTo>
                    <a:pt x="23" y="330"/>
                  </a:lnTo>
                  <a:lnTo>
                    <a:pt x="19" y="341"/>
                  </a:lnTo>
                  <a:lnTo>
                    <a:pt x="0" y="354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45" y="394"/>
                  </a:lnTo>
                  <a:lnTo>
                    <a:pt x="90" y="411"/>
                  </a:lnTo>
                  <a:lnTo>
                    <a:pt x="135" y="426"/>
                  </a:lnTo>
                  <a:lnTo>
                    <a:pt x="182" y="439"/>
                  </a:lnTo>
                  <a:lnTo>
                    <a:pt x="231" y="450"/>
                  </a:lnTo>
                  <a:lnTo>
                    <a:pt x="282" y="459"/>
                  </a:lnTo>
                  <a:lnTo>
                    <a:pt x="334" y="469"/>
                  </a:lnTo>
                  <a:lnTo>
                    <a:pt x="355" y="472"/>
                  </a:lnTo>
                  <a:lnTo>
                    <a:pt x="430" y="486"/>
                  </a:lnTo>
                  <a:lnTo>
                    <a:pt x="521" y="506"/>
                  </a:lnTo>
                  <a:lnTo>
                    <a:pt x="613" y="527"/>
                  </a:lnTo>
                  <a:lnTo>
                    <a:pt x="628" y="525"/>
                  </a:lnTo>
                  <a:lnTo>
                    <a:pt x="711" y="383"/>
                  </a:lnTo>
                  <a:lnTo>
                    <a:pt x="727" y="369"/>
                  </a:lnTo>
                  <a:lnTo>
                    <a:pt x="716" y="358"/>
                  </a:lnTo>
                  <a:lnTo>
                    <a:pt x="731" y="358"/>
                  </a:lnTo>
                  <a:lnTo>
                    <a:pt x="744" y="345"/>
                  </a:lnTo>
                  <a:lnTo>
                    <a:pt x="748" y="334"/>
                  </a:lnTo>
                  <a:lnTo>
                    <a:pt x="750" y="323"/>
                  </a:lnTo>
                  <a:lnTo>
                    <a:pt x="741" y="311"/>
                  </a:lnTo>
                  <a:lnTo>
                    <a:pt x="727" y="311"/>
                  </a:lnTo>
                  <a:lnTo>
                    <a:pt x="731" y="300"/>
                  </a:lnTo>
                  <a:lnTo>
                    <a:pt x="746" y="287"/>
                  </a:lnTo>
                  <a:lnTo>
                    <a:pt x="761" y="274"/>
                  </a:lnTo>
                  <a:lnTo>
                    <a:pt x="776" y="263"/>
                  </a:lnTo>
                  <a:lnTo>
                    <a:pt x="789" y="263"/>
                  </a:lnTo>
                  <a:lnTo>
                    <a:pt x="804" y="249"/>
                  </a:lnTo>
                  <a:lnTo>
                    <a:pt x="832" y="236"/>
                  </a:lnTo>
                  <a:lnTo>
                    <a:pt x="834" y="225"/>
                  </a:lnTo>
                  <a:lnTo>
                    <a:pt x="849" y="212"/>
                  </a:lnTo>
                  <a:lnTo>
                    <a:pt x="864" y="199"/>
                  </a:lnTo>
                  <a:lnTo>
                    <a:pt x="879" y="188"/>
                  </a:lnTo>
                  <a:lnTo>
                    <a:pt x="883" y="175"/>
                  </a:lnTo>
                  <a:lnTo>
                    <a:pt x="872" y="165"/>
                  </a:lnTo>
                  <a:lnTo>
                    <a:pt x="874" y="154"/>
                  </a:lnTo>
                  <a:lnTo>
                    <a:pt x="864" y="143"/>
                  </a:lnTo>
                  <a:lnTo>
                    <a:pt x="874" y="154"/>
                  </a:lnTo>
                  <a:lnTo>
                    <a:pt x="877" y="1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6E03AF94-EDFB-DAD0-03F3-B45791E17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807" y="-4343400"/>
              <a:ext cx="810816" cy="467220"/>
            </a:xfrm>
            <a:custGeom>
              <a:avLst/>
              <a:gdLst/>
              <a:ahLst/>
              <a:cxnLst>
                <a:cxn ang="0">
                  <a:pos x="495" y="377"/>
                </a:cxn>
                <a:cxn ang="0">
                  <a:pos x="486" y="365"/>
                </a:cxn>
                <a:cxn ang="0">
                  <a:pos x="448" y="367"/>
                </a:cxn>
                <a:cxn ang="0">
                  <a:pos x="379" y="362"/>
                </a:cxn>
                <a:cxn ang="0">
                  <a:pos x="356" y="350"/>
                </a:cxn>
                <a:cxn ang="0">
                  <a:pos x="332" y="352"/>
                </a:cxn>
                <a:cxn ang="0">
                  <a:pos x="296" y="354"/>
                </a:cxn>
                <a:cxn ang="0">
                  <a:pos x="259" y="356"/>
                </a:cxn>
                <a:cxn ang="0">
                  <a:pos x="214" y="349"/>
                </a:cxn>
                <a:cxn ang="0">
                  <a:pos x="169" y="339"/>
                </a:cxn>
                <a:cxn ang="0">
                  <a:pos x="137" y="330"/>
                </a:cxn>
                <a:cxn ang="0">
                  <a:pos x="100" y="332"/>
                </a:cxn>
                <a:cxn ang="0">
                  <a:pos x="62" y="334"/>
                </a:cxn>
                <a:cxn ang="0">
                  <a:pos x="58" y="313"/>
                </a:cxn>
                <a:cxn ang="0">
                  <a:pos x="66" y="289"/>
                </a:cxn>
                <a:cxn ang="0">
                  <a:pos x="73" y="264"/>
                </a:cxn>
                <a:cxn ang="0">
                  <a:pos x="53" y="255"/>
                </a:cxn>
                <a:cxn ang="0">
                  <a:pos x="32" y="245"/>
                </a:cxn>
                <a:cxn ang="0">
                  <a:pos x="13" y="234"/>
                </a:cxn>
                <a:cxn ang="0">
                  <a:pos x="6" y="223"/>
                </a:cxn>
                <a:cxn ang="0">
                  <a:pos x="30" y="187"/>
                </a:cxn>
                <a:cxn ang="0">
                  <a:pos x="49" y="165"/>
                </a:cxn>
                <a:cxn ang="0">
                  <a:pos x="68" y="141"/>
                </a:cxn>
                <a:cxn ang="0">
                  <a:pos x="75" y="116"/>
                </a:cxn>
                <a:cxn ang="0">
                  <a:pos x="81" y="69"/>
                </a:cxn>
                <a:cxn ang="0">
                  <a:pos x="90" y="47"/>
                </a:cxn>
                <a:cxn ang="0">
                  <a:pos x="98" y="24"/>
                </a:cxn>
                <a:cxn ang="0">
                  <a:pos x="124" y="11"/>
                </a:cxn>
                <a:cxn ang="0">
                  <a:pos x="173" y="30"/>
                </a:cxn>
                <a:cxn ang="0">
                  <a:pos x="180" y="41"/>
                </a:cxn>
                <a:cxn ang="0">
                  <a:pos x="257" y="47"/>
                </a:cxn>
                <a:cxn ang="0">
                  <a:pos x="261" y="36"/>
                </a:cxn>
                <a:cxn ang="0">
                  <a:pos x="268" y="13"/>
                </a:cxn>
                <a:cxn ang="0">
                  <a:pos x="283" y="0"/>
                </a:cxn>
                <a:cxn ang="0">
                  <a:pos x="323" y="9"/>
                </a:cxn>
                <a:cxn ang="0">
                  <a:pos x="384" y="30"/>
                </a:cxn>
                <a:cxn ang="0">
                  <a:pos x="446" y="51"/>
                </a:cxn>
                <a:cxn ang="0">
                  <a:pos x="510" y="69"/>
                </a:cxn>
                <a:cxn ang="0">
                  <a:pos x="576" y="86"/>
                </a:cxn>
                <a:cxn ang="0">
                  <a:pos x="643" y="101"/>
                </a:cxn>
                <a:cxn ang="0">
                  <a:pos x="681" y="111"/>
                </a:cxn>
                <a:cxn ang="0">
                  <a:pos x="574" y="290"/>
                </a:cxn>
                <a:cxn ang="0">
                  <a:pos x="542" y="328"/>
                </a:cxn>
                <a:cxn ang="0">
                  <a:pos x="523" y="352"/>
                </a:cxn>
                <a:cxn ang="0">
                  <a:pos x="519" y="375"/>
                </a:cxn>
                <a:cxn ang="0">
                  <a:pos x="519" y="375"/>
                </a:cxn>
              </a:cxnLst>
              <a:rect l="0" t="0" r="r" b="b"/>
              <a:pathLst>
                <a:path w="681" h="388">
                  <a:moveTo>
                    <a:pt x="519" y="375"/>
                  </a:moveTo>
                  <a:lnTo>
                    <a:pt x="495" y="377"/>
                  </a:lnTo>
                  <a:lnTo>
                    <a:pt x="484" y="377"/>
                  </a:lnTo>
                  <a:lnTo>
                    <a:pt x="486" y="365"/>
                  </a:lnTo>
                  <a:lnTo>
                    <a:pt x="484" y="377"/>
                  </a:lnTo>
                  <a:lnTo>
                    <a:pt x="448" y="367"/>
                  </a:lnTo>
                  <a:lnTo>
                    <a:pt x="401" y="360"/>
                  </a:lnTo>
                  <a:lnTo>
                    <a:pt x="379" y="362"/>
                  </a:lnTo>
                  <a:lnTo>
                    <a:pt x="369" y="350"/>
                  </a:lnTo>
                  <a:lnTo>
                    <a:pt x="356" y="350"/>
                  </a:lnTo>
                  <a:lnTo>
                    <a:pt x="345" y="352"/>
                  </a:lnTo>
                  <a:lnTo>
                    <a:pt x="332" y="352"/>
                  </a:lnTo>
                  <a:lnTo>
                    <a:pt x="308" y="354"/>
                  </a:lnTo>
                  <a:lnTo>
                    <a:pt x="296" y="354"/>
                  </a:lnTo>
                  <a:lnTo>
                    <a:pt x="283" y="356"/>
                  </a:lnTo>
                  <a:lnTo>
                    <a:pt x="259" y="356"/>
                  </a:lnTo>
                  <a:lnTo>
                    <a:pt x="233" y="358"/>
                  </a:lnTo>
                  <a:lnTo>
                    <a:pt x="214" y="349"/>
                  </a:lnTo>
                  <a:lnTo>
                    <a:pt x="190" y="350"/>
                  </a:lnTo>
                  <a:lnTo>
                    <a:pt x="169" y="339"/>
                  </a:lnTo>
                  <a:lnTo>
                    <a:pt x="145" y="341"/>
                  </a:lnTo>
                  <a:lnTo>
                    <a:pt x="137" y="330"/>
                  </a:lnTo>
                  <a:lnTo>
                    <a:pt x="124" y="330"/>
                  </a:lnTo>
                  <a:lnTo>
                    <a:pt x="100" y="332"/>
                  </a:lnTo>
                  <a:lnTo>
                    <a:pt x="87" y="334"/>
                  </a:lnTo>
                  <a:lnTo>
                    <a:pt x="62" y="334"/>
                  </a:lnTo>
                  <a:lnTo>
                    <a:pt x="55" y="322"/>
                  </a:lnTo>
                  <a:lnTo>
                    <a:pt x="58" y="313"/>
                  </a:lnTo>
                  <a:lnTo>
                    <a:pt x="62" y="300"/>
                  </a:lnTo>
                  <a:lnTo>
                    <a:pt x="66" y="289"/>
                  </a:lnTo>
                  <a:lnTo>
                    <a:pt x="81" y="275"/>
                  </a:lnTo>
                  <a:lnTo>
                    <a:pt x="73" y="264"/>
                  </a:lnTo>
                  <a:lnTo>
                    <a:pt x="66" y="255"/>
                  </a:lnTo>
                  <a:lnTo>
                    <a:pt x="53" y="255"/>
                  </a:lnTo>
                  <a:lnTo>
                    <a:pt x="42" y="255"/>
                  </a:lnTo>
                  <a:lnTo>
                    <a:pt x="32" y="245"/>
                  </a:lnTo>
                  <a:lnTo>
                    <a:pt x="21" y="245"/>
                  </a:lnTo>
                  <a:lnTo>
                    <a:pt x="13" y="234"/>
                  </a:lnTo>
                  <a:lnTo>
                    <a:pt x="0" y="236"/>
                  </a:lnTo>
                  <a:lnTo>
                    <a:pt x="6" y="223"/>
                  </a:lnTo>
                  <a:lnTo>
                    <a:pt x="27" y="201"/>
                  </a:lnTo>
                  <a:lnTo>
                    <a:pt x="30" y="187"/>
                  </a:lnTo>
                  <a:lnTo>
                    <a:pt x="45" y="176"/>
                  </a:lnTo>
                  <a:lnTo>
                    <a:pt x="49" y="165"/>
                  </a:lnTo>
                  <a:lnTo>
                    <a:pt x="64" y="152"/>
                  </a:lnTo>
                  <a:lnTo>
                    <a:pt x="68" y="141"/>
                  </a:lnTo>
                  <a:lnTo>
                    <a:pt x="72" y="127"/>
                  </a:lnTo>
                  <a:lnTo>
                    <a:pt x="75" y="116"/>
                  </a:lnTo>
                  <a:lnTo>
                    <a:pt x="85" y="94"/>
                  </a:lnTo>
                  <a:lnTo>
                    <a:pt x="81" y="69"/>
                  </a:lnTo>
                  <a:lnTo>
                    <a:pt x="87" y="58"/>
                  </a:lnTo>
                  <a:lnTo>
                    <a:pt x="90" y="47"/>
                  </a:lnTo>
                  <a:lnTo>
                    <a:pt x="94" y="36"/>
                  </a:lnTo>
                  <a:lnTo>
                    <a:pt x="98" y="24"/>
                  </a:lnTo>
                  <a:lnTo>
                    <a:pt x="109" y="22"/>
                  </a:lnTo>
                  <a:lnTo>
                    <a:pt x="124" y="11"/>
                  </a:lnTo>
                  <a:lnTo>
                    <a:pt x="154" y="21"/>
                  </a:lnTo>
                  <a:lnTo>
                    <a:pt x="173" y="30"/>
                  </a:lnTo>
                  <a:lnTo>
                    <a:pt x="169" y="41"/>
                  </a:lnTo>
                  <a:lnTo>
                    <a:pt x="180" y="41"/>
                  </a:lnTo>
                  <a:lnTo>
                    <a:pt x="201" y="51"/>
                  </a:lnTo>
                  <a:lnTo>
                    <a:pt x="257" y="47"/>
                  </a:lnTo>
                  <a:lnTo>
                    <a:pt x="268" y="47"/>
                  </a:lnTo>
                  <a:lnTo>
                    <a:pt x="261" y="36"/>
                  </a:lnTo>
                  <a:lnTo>
                    <a:pt x="265" y="24"/>
                  </a:lnTo>
                  <a:lnTo>
                    <a:pt x="268" y="13"/>
                  </a:lnTo>
                  <a:lnTo>
                    <a:pt x="272" y="2"/>
                  </a:lnTo>
                  <a:lnTo>
                    <a:pt x="283" y="0"/>
                  </a:lnTo>
                  <a:lnTo>
                    <a:pt x="295" y="0"/>
                  </a:lnTo>
                  <a:lnTo>
                    <a:pt x="323" y="9"/>
                  </a:lnTo>
                  <a:lnTo>
                    <a:pt x="354" y="21"/>
                  </a:lnTo>
                  <a:lnTo>
                    <a:pt x="384" y="30"/>
                  </a:lnTo>
                  <a:lnTo>
                    <a:pt x="416" y="41"/>
                  </a:lnTo>
                  <a:lnTo>
                    <a:pt x="446" y="51"/>
                  </a:lnTo>
                  <a:lnTo>
                    <a:pt x="478" y="60"/>
                  </a:lnTo>
                  <a:lnTo>
                    <a:pt x="510" y="69"/>
                  </a:lnTo>
                  <a:lnTo>
                    <a:pt x="544" y="77"/>
                  </a:lnTo>
                  <a:lnTo>
                    <a:pt x="576" y="86"/>
                  </a:lnTo>
                  <a:lnTo>
                    <a:pt x="607" y="94"/>
                  </a:lnTo>
                  <a:lnTo>
                    <a:pt x="643" y="101"/>
                  </a:lnTo>
                  <a:lnTo>
                    <a:pt x="675" y="109"/>
                  </a:lnTo>
                  <a:lnTo>
                    <a:pt x="681" y="111"/>
                  </a:lnTo>
                  <a:lnTo>
                    <a:pt x="576" y="279"/>
                  </a:lnTo>
                  <a:lnTo>
                    <a:pt x="574" y="290"/>
                  </a:lnTo>
                  <a:lnTo>
                    <a:pt x="559" y="304"/>
                  </a:lnTo>
                  <a:lnTo>
                    <a:pt x="542" y="328"/>
                  </a:lnTo>
                  <a:lnTo>
                    <a:pt x="540" y="339"/>
                  </a:lnTo>
                  <a:lnTo>
                    <a:pt x="523" y="352"/>
                  </a:lnTo>
                  <a:lnTo>
                    <a:pt x="521" y="364"/>
                  </a:lnTo>
                  <a:lnTo>
                    <a:pt x="519" y="375"/>
                  </a:lnTo>
                  <a:lnTo>
                    <a:pt x="504" y="388"/>
                  </a:lnTo>
                  <a:lnTo>
                    <a:pt x="519" y="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0E729D84-ECB9-10C9-3FB8-DA336D3B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-4209736"/>
              <a:ext cx="834628" cy="881456"/>
            </a:xfrm>
            <a:custGeom>
              <a:avLst/>
              <a:gdLst/>
              <a:ahLst/>
              <a:cxnLst>
                <a:cxn ang="0">
                  <a:pos x="675" y="470"/>
                </a:cxn>
                <a:cxn ang="0">
                  <a:pos x="651" y="461"/>
                </a:cxn>
                <a:cxn ang="0">
                  <a:pos x="623" y="485"/>
                </a:cxn>
                <a:cxn ang="0">
                  <a:pos x="596" y="487"/>
                </a:cxn>
                <a:cxn ang="0">
                  <a:pos x="585" y="476"/>
                </a:cxn>
                <a:cxn ang="0">
                  <a:pos x="570" y="489"/>
                </a:cxn>
                <a:cxn ang="0">
                  <a:pos x="548" y="477"/>
                </a:cxn>
                <a:cxn ang="0">
                  <a:pos x="521" y="479"/>
                </a:cxn>
                <a:cxn ang="0">
                  <a:pos x="510" y="468"/>
                </a:cxn>
                <a:cxn ang="0">
                  <a:pos x="501" y="459"/>
                </a:cxn>
                <a:cxn ang="0">
                  <a:pos x="491" y="434"/>
                </a:cxn>
                <a:cxn ang="0">
                  <a:pos x="467" y="425"/>
                </a:cxn>
                <a:cxn ang="0">
                  <a:pos x="460" y="402"/>
                </a:cxn>
                <a:cxn ang="0">
                  <a:pos x="463" y="378"/>
                </a:cxn>
                <a:cxn ang="0">
                  <a:pos x="478" y="354"/>
                </a:cxn>
                <a:cxn ang="0">
                  <a:pos x="458" y="344"/>
                </a:cxn>
                <a:cxn ang="0">
                  <a:pos x="443" y="356"/>
                </a:cxn>
                <a:cxn ang="0">
                  <a:pos x="420" y="346"/>
                </a:cxn>
                <a:cxn ang="0">
                  <a:pos x="435" y="322"/>
                </a:cxn>
                <a:cxn ang="0">
                  <a:pos x="463" y="309"/>
                </a:cxn>
                <a:cxn ang="0">
                  <a:pos x="454" y="286"/>
                </a:cxn>
                <a:cxn ang="0">
                  <a:pos x="471" y="264"/>
                </a:cxn>
                <a:cxn ang="0">
                  <a:pos x="495" y="249"/>
                </a:cxn>
                <a:cxn ang="0">
                  <a:pos x="474" y="239"/>
                </a:cxn>
                <a:cxn ang="0">
                  <a:pos x="450" y="241"/>
                </a:cxn>
                <a:cxn ang="0">
                  <a:pos x="454" y="217"/>
                </a:cxn>
                <a:cxn ang="0">
                  <a:pos x="446" y="194"/>
                </a:cxn>
                <a:cxn ang="0">
                  <a:pos x="450" y="170"/>
                </a:cxn>
                <a:cxn ang="0">
                  <a:pos x="428" y="161"/>
                </a:cxn>
                <a:cxn ang="0">
                  <a:pos x="422" y="138"/>
                </a:cxn>
                <a:cxn ang="0">
                  <a:pos x="448" y="125"/>
                </a:cxn>
                <a:cxn ang="0">
                  <a:pos x="428" y="103"/>
                </a:cxn>
                <a:cxn ang="0">
                  <a:pos x="431" y="91"/>
                </a:cxn>
                <a:cxn ang="0">
                  <a:pos x="460" y="65"/>
                </a:cxn>
                <a:cxn ang="0">
                  <a:pos x="465" y="31"/>
                </a:cxn>
                <a:cxn ang="0">
                  <a:pos x="480" y="18"/>
                </a:cxn>
                <a:cxn ang="0">
                  <a:pos x="448" y="7"/>
                </a:cxn>
                <a:cxn ang="0">
                  <a:pos x="415" y="0"/>
                </a:cxn>
                <a:cxn ang="0">
                  <a:pos x="308" y="179"/>
                </a:cxn>
                <a:cxn ang="0">
                  <a:pos x="276" y="217"/>
                </a:cxn>
                <a:cxn ang="0">
                  <a:pos x="257" y="241"/>
                </a:cxn>
                <a:cxn ang="0">
                  <a:pos x="253" y="264"/>
                </a:cxn>
                <a:cxn ang="0">
                  <a:pos x="250" y="277"/>
                </a:cxn>
                <a:cxn ang="0">
                  <a:pos x="250" y="277"/>
                </a:cxn>
                <a:cxn ang="0">
                  <a:pos x="259" y="298"/>
                </a:cxn>
                <a:cxn ang="0">
                  <a:pos x="240" y="322"/>
                </a:cxn>
                <a:cxn ang="0">
                  <a:pos x="210" y="348"/>
                </a:cxn>
                <a:cxn ang="0">
                  <a:pos x="180" y="372"/>
                </a:cxn>
                <a:cxn ang="0">
                  <a:pos x="152" y="386"/>
                </a:cxn>
                <a:cxn ang="0">
                  <a:pos x="122" y="410"/>
                </a:cxn>
                <a:cxn ang="0">
                  <a:pos x="103" y="434"/>
                </a:cxn>
                <a:cxn ang="0">
                  <a:pos x="126" y="446"/>
                </a:cxn>
                <a:cxn ang="0">
                  <a:pos x="120" y="468"/>
                </a:cxn>
                <a:cxn ang="0">
                  <a:pos x="92" y="481"/>
                </a:cxn>
                <a:cxn ang="0">
                  <a:pos x="87" y="506"/>
                </a:cxn>
                <a:cxn ang="0">
                  <a:pos x="0" y="648"/>
                </a:cxn>
                <a:cxn ang="0">
                  <a:pos x="102" y="670"/>
                </a:cxn>
                <a:cxn ang="0">
                  <a:pos x="207" y="685"/>
                </a:cxn>
                <a:cxn ang="0">
                  <a:pos x="281" y="691"/>
                </a:cxn>
                <a:cxn ang="0">
                  <a:pos x="377" y="710"/>
                </a:cxn>
                <a:cxn ang="0">
                  <a:pos x="480" y="725"/>
                </a:cxn>
                <a:cxn ang="0">
                  <a:pos x="578" y="732"/>
                </a:cxn>
                <a:cxn ang="0">
                  <a:pos x="701" y="457"/>
                </a:cxn>
              </a:cxnLst>
              <a:rect l="0" t="0" r="r" b="b"/>
              <a:pathLst>
                <a:path w="701" h="732">
                  <a:moveTo>
                    <a:pt x="686" y="481"/>
                  </a:moveTo>
                  <a:lnTo>
                    <a:pt x="675" y="470"/>
                  </a:lnTo>
                  <a:lnTo>
                    <a:pt x="664" y="461"/>
                  </a:lnTo>
                  <a:lnTo>
                    <a:pt x="651" y="461"/>
                  </a:lnTo>
                  <a:lnTo>
                    <a:pt x="636" y="474"/>
                  </a:lnTo>
                  <a:lnTo>
                    <a:pt x="623" y="485"/>
                  </a:lnTo>
                  <a:lnTo>
                    <a:pt x="609" y="487"/>
                  </a:lnTo>
                  <a:lnTo>
                    <a:pt x="596" y="487"/>
                  </a:lnTo>
                  <a:lnTo>
                    <a:pt x="598" y="476"/>
                  </a:lnTo>
                  <a:lnTo>
                    <a:pt x="585" y="476"/>
                  </a:lnTo>
                  <a:lnTo>
                    <a:pt x="572" y="477"/>
                  </a:lnTo>
                  <a:lnTo>
                    <a:pt x="570" y="489"/>
                  </a:lnTo>
                  <a:lnTo>
                    <a:pt x="557" y="489"/>
                  </a:lnTo>
                  <a:lnTo>
                    <a:pt x="548" y="477"/>
                  </a:lnTo>
                  <a:lnTo>
                    <a:pt x="536" y="468"/>
                  </a:lnTo>
                  <a:lnTo>
                    <a:pt x="521" y="479"/>
                  </a:lnTo>
                  <a:lnTo>
                    <a:pt x="508" y="481"/>
                  </a:lnTo>
                  <a:lnTo>
                    <a:pt x="510" y="468"/>
                  </a:lnTo>
                  <a:lnTo>
                    <a:pt x="499" y="470"/>
                  </a:lnTo>
                  <a:lnTo>
                    <a:pt x="501" y="459"/>
                  </a:lnTo>
                  <a:lnTo>
                    <a:pt x="503" y="446"/>
                  </a:lnTo>
                  <a:lnTo>
                    <a:pt x="491" y="434"/>
                  </a:lnTo>
                  <a:lnTo>
                    <a:pt x="480" y="425"/>
                  </a:lnTo>
                  <a:lnTo>
                    <a:pt x="467" y="425"/>
                  </a:lnTo>
                  <a:lnTo>
                    <a:pt x="469" y="414"/>
                  </a:lnTo>
                  <a:lnTo>
                    <a:pt x="460" y="402"/>
                  </a:lnTo>
                  <a:lnTo>
                    <a:pt x="461" y="391"/>
                  </a:lnTo>
                  <a:lnTo>
                    <a:pt x="463" y="378"/>
                  </a:lnTo>
                  <a:lnTo>
                    <a:pt x="465" y="367"/>
                  </a:lnTo>
                  <a:lnTo>
                    <a:pt x="478" y="354"/>
                  </a:lnTo>
                  <a:lnTo>
                    <a:pt x="467" y="356"/>
                  </a:lnTo>
                  <a:lnTo>
                    <a:pt x="458" y="344"/>
                  </a:lnTo>
                  <a:lnTo>
                    <a:pt x="445" y="344"/>
                  </a:lnTo>
                  <a:lnTo>
                    <a:pt x="443" y="356"/>
                  </a:lnTo>
                  <a:lnTo>
                    <a:pt x="431" y="346"/>
                  </a:lnTo>
                  <a:lnTo>
                    <a:pt x="420" y="346"/>
                  </a:lnTo>
                  <a:lnTo>
                    <a:pt x="422" y="335"/>
                  </a:lnTo>
                  <a:lnTo>
                    <a:pt x="435" y="322"/>
                  </a:lnTo>
                  <a:lnTo>
                    <a:pt x="448" y="322"/>
                  </a:lnTo>
                  <a:lnTo>
                    <a:pt x="463" y="309"/>
                  </a:lnTo>
                  <a:lnTo>
                    <a:pt x="465" y="298"/>
                  </a:lnTo>
                  <a:lnTo>
                    <a:pt x="454" y="286"/>
                  </a:lnTo>
                  <a:lnTo>
                    <a:pt x="456" y="275"/>
                  </a:lnTo>
                  <a:lnTo>
                    <a:pt x="471" y="264"/>
                  </a:lnTo>
                  <a:lnTo>
                    <a:pt x="482" y="262"/>
                  </a:lnTo>
                  <a:lnTo>
                    <a:pt x="495" y="249"/>
                  </a:lnTo>
                  <a:lnTo>
                    <a:pt x="488" y="238"/>
                  </a:lnTo>
                  <a:lnTo>
                    <a:pt x="474" y="239"/>
                  </a:lnTo>
                  <a:lnTo>
                    <a:pt x="463" y="239"/>
                  </a:lnTo>
                  <a:lnTo>
                    <a:pt x="450" y="241"/>
                  </a:lnTo>
                  <a:lnTo>
                    <a:pt x="452" y="228"/>
                  </a:lnTo>
                  <a:lnTo>
                    <a:pt x="454" y="217"/>
                  </a:lnTo>
                  <a:lnTo>
                    <a:pt x="456" y="206"/>
                  </a:lnTo>
                  <a:lnTo>
                    <a:pt x="446" y="194"/>
                  </a:lnTo>
                  <a:lnTo>
                    <a:pt x="448" y="183"/>
                  </a:lnTo>
                  <a:lnTo>
                    <a:pt x="450" y="170"/>
                  </a:lnTo>
                  <a:lnTo>
                    <a:pt x="441" y="161"/>
                  </a:lnTo>
                  <a:lnTo>
                    <a:pt x="428" y="161"/>
                  </a:lnTo>
                  <a:lnTo>
                    <a:pt x="420" y="149"/>
                  </a:lnTo>
                  <a:lnTo>
                    <a:pt x="422" y="138"/>
                  </a:lnTo>
                  <a:lnTo>
                    <a:pt x="435" y="125"/>
                  </a:lnTo>
                  <a:lnTo>
                    <a:pt x="448" y="125"/>
                  </a:lnTo>
                  <a:lnTo>
                    <a:pt x="450" y="114"/>
                  </a:lnTo>
                  <a:lnTo>
                    <a:pt x="428" y="103"/>
                  </a:lnTo>
                  <a:lnTo>
                    <a:pt x="418" y="103"/>
                  </a:lnTo>
                  <a:lnTo>
                    <a:pt x="431" y="91"/>
                  </a:lnTo>
                  <a:lnTo>
                    <a:pt x="445" y="80"/>
                  </a:lnTo>
                  <a:lnTo>
                    <a:pt x="460" y="65"/>
                  </a:lnTo>
                  <a:lnTo>
                    <a:pt x="463" y="43"/>
                  </a:lnTo>
                  <a:lnTo>
                    <a:pt x="465" y="31"/>
                  </a:lnTo>
                  <a:lnTo>
                    <a:pt x="476" y="30"/>
                  </a:lnTo>
                  <a:lnTo>
                    <a:pt x="480" y="18"/>
                  </a:lnTo>
                  <a:lnTo>
                    <a:pt x="480" y="13"/>
                  </a:lnTo>
                  <a:lnTo>
                    <a:pt x="448" y="7"/>
                  </a:lnTo>
                  <a:lnTo>
                    <a:pt x="413" y="0"/>
                  </a:lnTo>
                  <a:lnTo>
                    <a:pt x="415" y="0"/>
                  </a:lnTo>
                  <a:lnTo>
                    <a:pt x="310" y="168"/>
                  </a:lnTo>
                  <a:lnTo>
                    <a:pt x="308" y="179"/>
                  </a:lnTo>
                  <a:lnTo>
                    <a:pt x="293" y="193"/>
                  </a:lnTo>
                  <a:lnTo>
                    <a:pt x="276" y="217"/>
                  </a:lnTo>
                  <a:lnTo>
                    <a:pt x="274" y="228"/>
                  </a:lnTo>
                  <a:lnTo>
                    <a:pt x="257" y="241"/>
                  </a:lnTo>
                  <a:lnTo>
                    <a:pt x="255" y="253"/>
                  </a:lnTo>
                  <a:lnTo>
                    <a:pt x="253" y="264"/>
                  </a:lnTo>
                  <a:lnTo>
                    <a:pt x="238" y="277"/>
                  </a:lnTo>
                  <a:lnTo>
                    <a:pt x="250" y="277"/>
                  </a:lnTo>
                  <a:lnTo>
                    <a:pt x="240" y="266"/>
                  </a:lnTo>
                  <a:lnTo>
                    <a:pt x="250" y="277"/>
                  </a:lnTo>
                  <a:lnTo>
                    <a:pt x="248" y="288"/>
                  </a:lnTo>
                  <a:lnTo>
                    <a:pt x="259" y="298"/>
                  </a:lnTo>
                  <a:lnTo>
                    <a:pt x="255" y="311"/>
                  </a:lnTo>
                  <a:lnTo>
                    <a:pt x="240" y="322"/>
                  </a:lnTo>
                  <a:lnTo>
                    <a:pt x="225" y="335"/>
                  </a:lnTo>
                  <a:lnTo>
                    <a:pt x="210" y="348"/>
                  </a:lnTo>
                  <a:lnTo>
                    <a:pt x="208" y="359"/>
                  </a:lnTo>
                  <a:lnTo>
                    <a:pt x="180" y="372"/>
                  </a:lnTo>
                  <a:lnTo>
                    <a:pt x="165" y="386"/>
                  </a:lnTo>
                  <a:lnTo>
                    <a:pt x="152" y="386"/>
                  </a:lnTo>
                  <a:lnTo>
                    <a:pt x="137" y="397"/>
                  </a:lnTo>
                  <a:lnTo>
                    <a:pt x="122" y="410"/>
                  </a:lnTo>
                  <a:lnTo>
                    <a:pt x="107" y="423"/>
                  </a:lnTo>
                  <a:lnTo>
                    <a:pt x="103" y="434"/>
                  </a:lnTo>
                  <a:lnTo>
                    <a:pt x="117" y="434"/>
                  </a:lnTo>
                  <a:lnTo>
                    <a:pt x="126" y="446"/>
                  </a:lnTo>
                  <a:lnTo>
                    <a:pt x="124" y="457"/>
                  </a:lnTo>
                  <a:lnTo>
                    <a:pt x="120" y="468"/>
                  </a:lnTo>
                  <a:lnTo>
                    <a:pt x="107" y="481"/>
                  </a:lnTo>
                  <a:lnTo>
                    <a:pt x="92" y="481"/>
                  </a:lnTo>
                  <a:lnTo>
                    <a:pt x="103" y="492"/>
                  </a:lnTo>
                  <a:lnTo>
                    <a:pt x="87" y="506"/>
                  </a:lnTo>
                  <a:lnTo>
                    <a:pt x="4" y="648"/>
                  </a:lnTo>
                  <a:lnTo>
                    <a:pt x="0" y="648"/>
                  </a:lnTo>
                  <a:lnTo>
                    <a:pt x="51" y="659"/>
                  </a:lnTo>
                  <a:lnTo>
                    <a:pt x="102" y="670"/>
                  </a:lnTo>
                  <a:lnTo>
                    <a:pt x="154" y="678"/>
                  </a:lnTo>
                  <a:lnTo>
                    <a:pt x="207" y="685"/>
                  </a:lnTo>
                  <a:lnTo>
                    <a:pt x="263" y="689"/>
                  </a:lnTo>
                  <a:lnTo>
                    <a:pt x="281" y="691"/>
                  </a:lnTo>
                  <a:lnTo>
                    <a:pt x="328" y="702"/>
                  </a:lnTo>
                  <a:lnTo>
                    <a:pt x="377" y="710"/>
                  </a:lnTo>
                  <a:lnTo>
                    <a:pt x="428" y="719"/>
                  </a:lnTo>
                  <a:lnTo>
                    <a:pt x="480" y="725"/>
                  </a:lnTo>
                  <a:lnTo>
                    <a:pt x="531" y="729"/>
                  </a:lnTo>
                  <a:lnTo>
                    <a:pt x="578" y="732"/>
                  </a:lnTo>
                  <a:lnTo>
                    <a:pt x="579" y="732"/>
                  </a:lnTo>
                  <a:lnTo>
                    <a:pt x="701" y="457"/>
                  </a:lnTo>
                  <a:lnTo>
                    <a:pt x="686" y="4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024CAAEC-8507-2E6B-CE46-FDED124DF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194" y="-4190469"/>
              <a:ext cx="1164431" cy="587637"/>
            </a:xfrm>
            <a:custGeom>
              <a:avLst/>
              <a:gdLst/>
              <a:ahLst/>
              <a:cxnLst>
                <a:cxn ang="0">
                  <a:pos x="362" y="443"/>
                </a:cxn>
                <a:cxn ang="0">
                  <a:pos x="525" y="463"/>
                </a:cxn>
                <a:cxn ang="0">
                  <a:pos x="690" y="476"/>
                </a:cxn>
                <a:cxn ang="0">
                  <a:pos x="858" y="486"/>
                </a:cxn>
                <a:cxn ang="0">
                  <a:pos x="911" y="486"/>
                </a:cxn>
                <a:cxn ang="0">
                  <a:pos x="937" y="403"/>
                </a:cxn>
                <a:cxn ang="0">
                  <a:pos x="941" y="113"/>
                </a:cxn>
                <a:cxn ang="0">
                  <a:pos x="757" y="103"/>
                </a:cxn>
                <a:cxn ang="0">
                  <a:pos x="577" y="87"/>
                </a:cxn>
                <a:cxn ang="0">
                  <a:pos x="399" y="64"/>
                </a:cxn>
                <a:cxn ang="0">
                  <a:pos x="229" y="34"/>
                </a:cxn>
                <a:cxn ang="0">
                  <a:pos x="62" y="0"/>
                </a:cxn>
                <a:cxn ang="0">
                  <a:pos x="58" y="14"/>
                </a:cxn>
                <a:cxn ang="0">
                  <a:pos x="45" y="27"/>
                </a:cxn>
                <a:cxn ang="0">
                  <a:pos x="27" y="64"/>
                </a:cxn>
                <a:cxn ang="0">
                  <a:pos x="0" y="87"/>
                </a:cxn>
                <a:cxn ang="0">
                  <a:pos x="32" y="98"/>
                </a:cxn>
                <a:cxn ang="0">
                  <a:pos x="17" y="109"/>
                </a:cxn>
                <a:cxn ang="0">
                  <a:pos x="2" y="133"/>
                </a:cxn>
                <a:cxn ang="0">
                  <a:pos x="23" y="145"/>
                </a:cxn>
                <a:cxn ang="0">
                  <a:pos x="30" y="167"/>
                </a:cxn>
                <a:cxn ang="0">
                  <a:pos x="38" y="190"/>
                </a:cxn>
                <a:cxn ang="0">
                  <a:pos x="34" y="212"/>
                </a:cxn>
                <a:cxn ang="0">
                  <a:pos x="45" y="223"/>
                </a:cxn>
                <a:cxn ang="0">
                  <a:pos x="70" y="222"/>
                </a:cxn>
                <a:cxn ang="0">
                  <a:pos x="64" y="246"/>
                </a:cxn>
                <a:cxn ang="0">
                  <a:pos x="38" y="259"/>
                </a:cxn>
                <a:cxn ang="0">
                  <a:pos x="47" y="282"/>
                </a:cxn>
                <a:cxn ang="0">
                  <a:pos x="30" y="306"/>
                </a:cxn>
                <a:cxn ang="0">
                  <a:pos x="4" y="319"/>
                </a:cxn>
                <a:cxn ang="0">
                  <a:pos x="13" y="330"/>
                </a:cxn>
                <a:cxn ang="0">
                  <a:pos x="27" y="328"/>
                </a:cxn>
                <a:cxn ang="0">
                  <a:pos x="49" y="340"/>
                </a:cxn>
                <a:cxn ang="0">
                  <a:pos x="47" y="351"/>
                </a:cxn>
                <a:cxn ang="0">
                  <a:pos x="43" y="375"/>
                </a:cxn>
                <a:cxn ang="0">
                  <a:pos x="51" y="398"/>
                </a:cxn>
                <a:cxn ang="0">
                  <a:pos x="62" y="409"/>
                </a:cxn>
                <a:cxn ang="0">
                  <a:pos x="85" y="430"/>
                </a:cxn>
                <a:cxn ang="0">
                  <a:pos x="81" y="454"/>
                </a:cxn>
                <a:cxn ang="0">
                  <a:pos x="90" y="465"/>
                </a:cxn>
                <a:cxn ang="0">
                  <a:pos x="118" y="452"/>
                </a:cxn>
                <a:cxn ang="0">
                  <a:pos x="139" y="473"/>
                </a:cxn>
                <a:cxn ang="0">
                  <a:pos x="154" y="461"/>
                </a:cxn>
                <a:cxn ang="0">
                  <a:pos x="180" y="460"/>
                </a:cxn>
                <a:cxn ang="0">
                  <a:pos x="191" y="471"/>
                </a:cxn>
                <a:cxn ang="0">
                  <a:pos x="218" y="458"/>
                </a:cxn>
                <a:cxn ang="0">
                  <a:pos x="246" y="445"/>
                </a:cxn>
                <a:cxn ang="0">
                  <a:pos x="272" y="467"/>
                </a:cxn>
              </a:cxnLst>
              <a:rect l="0" t="0" r="r" b="b"/>
              <a:pathLst>
                <a:path w="978" h="488">
                  <a:moveTo>
                    <a:pt x="287" y="433"/>
                  </a:moveTo>
                  <a:lnTo>
                    <a:pt x="362" y="443"/>
                  </a:lnTo>
                  <a:lnTo>
                    <a:pt x="442" y="454"/>
                  </a:lnTo>
                  <a:lnTo>
                    <a:pt x="525" y="463"/>
                  </a:lnTo>
                  <a:lnTo>
                    <a:pt x="607" y="471"/>
                  </a:lnTo>
                  <a:lnTo>
                    <a:pt x="690" y="476"/>
                  </a:lnTo>
                  <a:lnTo>
                    <a:pt x="774" y="482"/>
                  </a:lnTo>
                  <a:lnTo>
                    <a:pt x="858" y="486"/>
                  </a:lnTo>
                  <a:lnTo>
                    <a:pt x="909" y="488"/>
                  </a:lnTo>
                  <a:lnTo>
                    <a:pt x="911" y="486"/>
                  </a:lnTo>
                  <a:lnTo>
                    <a:pt x="924" y="403"/>
                  </a:lnTo>
                  <a:lnTo>
                    <a:pt x="937" y="403"/>
                  </a:lnTo>
                  <a:lnTo>
                    <a:pt x="978" y="115"/>
                  </a:lnTo>
                  <a:lnTo>
                    <a:pt x="941" y="113"/>
                  </a:lnTo>
                  <a:lnTo>
                    <a:pt x="849" y="109"/>
                  </a:lnTo>
                  <a:lnTo>
                    <a:pt x="757" y="103"/>
                  </a:lnTo>
                  <a:lnTo>
                    <a:pt x="667" y="96"/>
                  </a:lnTo>
                  <a:lnTo>
                    <a:pt x="577" y="87"/>
                  </a:lnTo>
                  <a:lnTo>
                    <a:pt x="487" y="75"/>
                  </a:lnTo>
                  <a:lnTo>
                    <a:pt x="399" y="64"/>
                  </a:lnTo>
                  <a:lnTo>
                    <a:pt x="313" y="49"/>
                  </a:lnTo>
                  <a:lnTo>
                    <a:pt x="229" y="34"/>
                  </a:lnTo>
                  <a:lnTo>
                    <a:pt x="145" y="17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58" y="14"/>
                  </a:lnTo>
                  <a:lnTo>
                    <a:pt x="47" y="15"/>
                  </a:lnTo>
                  <a:lnTo>
                    <a:pt x="45" y="27"/>
                  </a:lnTo>
                  <a:lnTo>
                    <a:pt x="42" y="49"/>
                  </a:lnTo>
                  <a:lnTo>
                    <a:pt x="27" y="64"/>
                  </a:lnTo>
                  <a:lnTo>
                    <a:pt x="13" y="75"/>
                  </a:lnTo>
                  <a:lnTo>
                    <a:pt x="0" y="87"/>
                  </a:lnTo>
                  <a:lnTo>
                    <a:pt x="10" y="87"/>
                  </a:lnTo>
                  <a:lnTo>
                    <a:pt x="32" y="98"/>
                  </a:lnTo>
                  <a:lnTo>
                    <a:pt x="30" y="109"/>
                  </a:lnTo>
                  <a:lnTo>
                    <a:pt x="17" y="109"/>
                  </a:lnTo>
                  <a:lnTo>
                    <a:pt x="4" y="122"/>
                  </a:lnTo>
                  <a:lnTo>
                    <a:pt x="2" y="133"/>
                  </a:lnTo>
                  <a:lnTo>
                    <a:pt x="10" y="145"/>
                  </a:lnTo>
                  <a:lnTo>
                    <a:pt x="23" y="145"/>
                  </a:lnTo>
                  <a:lnTo>
                    <a:pt x="32" y="154"/>
                  </a:lnTo>
                  <a:lnTo>
                    <a:pt x="30" y="167"/>
                  </a:lnTo>
                  <a:lnTo>
                    <a:pt x="28" y="178"/>
                  </a:lnTo>
                  <a:lnTo>
                    <a:pt x="38" y="190"/>
                  </a:lnTo>
                  <a:lnTo>
                    <a:pt x="36" y="201"/>
                  </a:lnTo>
                  <a:lnTo>
                    <a:pt x="34" y="212"/>
                  </a:lnTo>
                  <a:lnTo>
                    <a:pt x="32" y="225"/>
                  </a:lnTo>
                  <a:lnTo>
                    <a:pt x="45" y="223"/>
                  </a:lnTo>
                  <a:lnTo>
                    <a:pt x="56" y="223"/>
                  </a:lnTo>
                  <a:lnTo>
                    <a:pt x="70" y="222"/>
                  </a:lnTo>
                  <a:lnTo>
                    <a:pt x="77" y="233"/>
                  </a:lnTo>
                  <a:lnTo>
                    <a:pt x="64" y="246"/>
                  </a:lnTo>
                  <a:lnTo>
                    <a:pt x="53" y="248"/>
                  </a:lnTo>
                  <a:lnTo>
                    <a:pt x="38" y="259"/>
                  </a:lnTo>
                  <a:lnTo>
                    <a:pt x="36" y="270"/>
                  </a:lnTo>
                  <a:lnTo>
                    <a:pt x="47" y="282"/>
                  </a:lnTo>
                  <a:lnTo>
                    <a:pt x="45" y="293"/>
                  </a:lnTo>
                  <a:lnTo>
                    <a:pt x="30" y="306"/>
                  </a:lnTo>
                  <a:lnTo>
                    <a:pt x="17" y="306"/>
                  </a:lnTo>
                  <a:lnTo>
                    <a:pt x="4" y="319"/>
                  </a:lnTo>
                  <a:lnTo>
                    <a:pt x="2" y="330"/>
                  </a:lnTo>
                  <a:lnTo>
                    <a:pt x="13" y="330"/>
                  </a:lnTo>
                  <a:lnTo>
                    <a:pt x="25" y="340"/>
                  </a:lnTo>
                  <a:lnTo>
                    <a:pt x="27" y="328"/>
                  </a:lnTo>
                  <a:lnTo>
                    <a:pt x="40" y="328"/>
                  </a:lnTo>
                  <a:lnTo>
                    <a:pt x="49" y="340"/>
                  </a:lnTo>
                  <a:lnTo>
                    <a:pt x="60" y="338"/>
                  </a:lnTo>
                  <a:lnTo>
                    <a:pt x="47" y="351"/>
                  </a:lnTo>
                  <a:lnTo>
                    <a:pt x="45" y="362"/>
                  </a:lnTo>
                  <a:lnTo>
                    <a:pt x="43" y="375"/>
                  </a:lnTo>
                  <a:lnTo>
                    <a:pt x="42" y="386"/>
                  </a:lnTo>
                  <a:lnTo>
                    <a:pt x="51" y="398"/>
                  </a:lnTo>
                  <a:lnTo>
                    <a:pt x="49" y="409"/>
                  </a:lnTo>
                  <a:lnTo>
                    <a:pt x="62" y="409"/>
                  </a:lnTo>
                  <a:lnTo>
                    <a:pt x="73" y="418"/>
                  </a:lnTo>
                  <a:lnTo>
                    <a:pt x="85" y="430"/>
                  </a:lnTo>
                  <a:lnTo>
                    <a:pt x="83" y="443"/>
                  </a:lnTo>
                  <a:lnTo>
                    <a:pt x="81" y="454"/>
                  </a:lnTo>
                  <a:lnTo>
                    <a:pt x="92" y="452"/>
                  </a:lnTo>
                  <a:lnTo>
                    <a:pt x="90" y="465"/>
                  </a:lnTo>
                  <a:lnTo>
                    <a:pt x="103" y="463"/>
                  </a:lnTo>
                  <a:lnTo>
                    <a:pt x="118" y="452"/>
                  </a:lnTo>
                  <a:lnTo>
                    <a:pt x="130" y="461"/>
                  </a:lnTo>
                  <a:lnTo>
                    <a:pt x="139" y="473"/>
                  </a:lnTo>
                  <a:lnTo>
                    <a:pt x="152" y="473"/>
                  </a:lnTo>
                  <a:lnTo>
                    <a:pt x="154" y="461"/>
                  </a:lnTo>
                  <a:lnTo>
                    <a:pt x="167" y="460"/>
                  </a:lnTo>
                  <a:lnTo>
                    <a:pt x="180" y="460"/>
                  </a:lnTo>
                  <a:lnTo>
                    <a:pt x="178" y="471"/>
                  </a:lnTo>
                  <a:lnTo>
                    <a:pt x="191" y="471"/>
                  </a:lnTo>
                  <a:lnTo>
                    <a:pt x="205" y="469"/>
                  </a:lnTo>
                  <a:lnTo>
                    <a:pt x="218" y="458"/>
                  </a:lnTo>
                  <a:lnTo>
                    <a:pt x="233" y="445"/>
                  </a:lnTo>
                  <a:lnTo>
                    <a:pt x="246" y="445"/>
                  </a:lnTo>
                  <a:lnTo>
                    <a:pt x="257" y="454"/>
                  </a:lnTo>
                  <a:lnTo>
                    <a:pt x="272" y="467"/>
                  </a:lnTo>
                  <a:lnTo>
                    <a:pt x="287" y="4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A135D3CE-4A2A-7FFA-E7B2-7E4766359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048" y="-4051990"/>
              <a:ext cx="819150" cy="364865"/>
            </a:xfrm>
            <a:custGeom>
              <a:avLst/>
              <a:gdLst/>
              <a:ahLst/>
              <a:cxnLst>
                <a:cxn ang="0">
                  <a:pos x="611" y="13"/>
                </a:cxn>
                <a:cxn ang="0">
                  <a:pos x="613" y="26"/>
                </a:cxn>
                <a:cxn ang="0">
                  <a:pos x="615" y="37"/>
                </a:cxn>
                <a:cxn ang="0">
                  <a:pos x="602" y="39"/>
                </a:cxn>
                <a:cxn ang="0">
                  <a:pos x="604" y="50"/>
                </a:cxn>
                <a:cxn ang="0">
                  <a:pos x="606" y="73"/>
                </a:cxn>
                <a:cxn ang="0">
                  <a:pos x="608" y="84"/>
                </a:cxn>
                <a:cxn ang="0">
                  <a:pos x="609" y="95"/>
                </a:cxn>
                <a:cxn ang="0">
                  <a:pos x="624" y="108"/>
                </a:cxn>
                <a:cxn ang="0">
                  <a:pos x="626" y="120"/>
                </a:cxn>
                <a:cxn ang="0">
                  <a:pos x="628" y="131"/>
                </a:cxn>
                <a:cxn ang="0">
                  <a:pos x="639" y="131"/>
                </a:cxn>
                <a:cxn ang="0">
                  <a:pos x="641" y="142"/>
                </a:cxn>
                <a:cxn ang="0">
                  <a:pos x="630" y="142"/>
                </a:cxn>
                <a:cxn ang="0">
                  <a:pos x="634" y="167"/>
                </a:cxn>
                <a:cxn ang="0">
                  <a:pos x="636" y="178"/>
                </a:cxn>
                <a:cxn ang="0">
                  <a:pos x="649" y="189"/>
                </a:cxn>
                <a:cxn ang="0">
                  <a:pos x="652" y="213"/>
                </a:cxn>
                <a:cxn ang="0">
                  <a:pos x="667" y="236"/>
                </a:cxn>
                <a:cxn ang="0">
                  <a:pos x="669" y="247"/>
                </a:cxn>
                <a:cxn ang="0">
                  <a:pos x="673" y="271"/>
                </a:cxn>
                <a:cxn ang="0">
                  <a:pos x="686" y="281"/>
                </a:cxn>
                <a:cxn ang="0">
                  <a:pos x="688" y="294"/>
                </a:cxn>
                <a:cxn ang="0">
                  <a:pos x="677" y="294"/>
                </a:cxn>
                <a:cxn ang="0">
                  <a:pos x="677" y="294"/>
                </a:cxn>
                <a:cxn ang="0">
                  <a:pos x="594" y="300"/>
                </a:cxn>
                <a:cxn ang="0">
                  <a:pos x="508" y="301"/>
                </a:cxn>
                <a:cxn ang="0">
                  <a:pos x="424" y="303"/>
                </a:cxn>
                <a:cxn ang="0">
                  <a:pos x="340" y="303"/>
                </a:cxn>
                <a:cxn ang="0">
                  <a:pos x="253" y="303"/>
                </a:cxn>
                <a:cxn ang="0">
                  <a:pos x="169" y="300"/>
                </a:cxn>
                <a:cxn ang="0">
                  <a:pos x="85" y="294"/>
                </a:cxn>
                <a:cxn ang="0">
                  <a:pos x="0" y="288"/>
                </a:cxn>
                <a:cxn ang="0">
                  <a:pos x="4" y="288"/>
                </a:cxn>
                <a:cxn ang="0">
                  <a:pos x="44" y="0"/>
                </a:cxn>
                <a:cxn ang="0">
                  <a:pos x="117" y="5"/>
                </a:cxn>
                <a:cxn ang="0">
                  <a:pos x="190" y="9"/>
                </a:cxn>
                <a:cxn ang="0">
                  <a:pos x="265" y="11"/>
                </a:cxn>
                <a:cxn ang="0">
                  <a:pos x="338" y="13"/>
                </a:cxn>
                <a:cxn ang="0">
                  <a:pos x="413" y="11"/>
                </a:cxn>
                <a:cxn ang="0">
                  <a:pos x="486" y="9"/>
                </a:cxn>
                <a:cxn ang="0">
                  <a:pos x="559" y="5"/>
                </a:cxn>
                <a:cxn ang="0">
                  <a:pos x="609" y="2"/>
                </a:cxn>
                <a:cxn ang="0">
                  <a:pos x="611" y="13"/>
                </a:cxn>
              </a:cxnLst>
              <a:rect l="0" t="0" r="r" b="b"/>
              <a:pathLst>
                <a:path w="688" h="303">
                  <a:moveTo>
                    <a:pt x="611" y="13"/>
                  </a:moveTo>
                  <a:lnTo>
                    <a:pt x="613" y="26"/>
                  </a:lnTo>
                  <a:lnTo>
                    <a:pt x="615" y="37"/>
                  </a:lnTo>
                  <a:lnTo>
                    <a:pt x="602" y="39"/>
                  </a:lnTo>
                  <a:lnTo>
                    <a:pt x="604" y="50"/>
                  </a:lnTo>
                  <a:lnTo>
                    <a:pt x="606" y="73"/>
                  </a:lnTo>
                  <a:lnTo>
                    <a:pt x="608" y="84"/>
                  </a:lnTo>
                  <a:lnTo>
                    <a:pt x="609" y="95"/>
                  </a:lnTo>
                  <a:lnTo>
                    <a:pt x="624" y="108"/>
                  </a:lnTo>
                  <a:lnTo>
                    <a:pt x="626" y="120"/>
                  </a:lnTo>
                  <a:lnTo>
                    <a:pt x="628" y="131"/>
                  </a:lnTo>
                  <a:lnTo>
                    <a:pt x="639" y="131"/>
                  </a:lnTo>
                  <a:lnTo>
                    <a:pt x="641" y="142"/>
                  </a:lnTo>
                  <a:lnTo>
                    <a:pt x="630" y="142"/>
                  </a:lnTo>
                  <a:lnTo>
                    <a:pt x="634" y="167"/>
                  </a:lnTo>
                  <a:lnTo>
                    <a:pt x="636" y="178"/>
                  </a:lnTo>
                  <a:lnTo>
                    <a:pt x="649" y="189"/>
                  </a:lnTo>
                  <a:lnTo>
                    <a:pt x="652" y="213"/>
                  </a:lnTo>
                  <a:lnTo>
                    <a:pt x="667" y="236"/>
                  </a:lnTo>
                  <a:lnTo>
                    <a:pt x="669" y="247"/>
                  </a:lnTo>
                  <a:lnTo>
                    <a:pt x="673" y="271"/>
                  </a:lnTo>
                  <a:lnTo>
                    <a:pt x="686" y="281"/>
                  </a:lnTo>
                  <a:lnTo>
                    <a:pt x="688" y="294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594" y="300"/>
                  </a:lnTo>
                  <a:lnTo>
                    <a:pt x="508" y="301"/>
                  </a:lnTo>
                  <a:lnTo>
                    <a:pt x="424" y="303"/>
                  </a:lnTo>
                  <a:lnTo>
                    <a:pt x="340" y="303"/>
                  </a:lnTo>
                  <a:lnTo>
                    <a:pt x="253" y="303"/>
                  </a:lnTo>
                  <a:lnTo>
                    <a:pt x="169" y="300"/>
                  </a:lnTo>
                  <a:lnTo>
                    <a:pt x="85" y="294"/>
                  </a:lnTo>
                  <a:lnTo>
                    <a:pt x="0" y="288"/>
                  </a:lnTo>
                  <a:lnTo>
                    <a:pt x="4" y="288"/>
                  </a:lnTo>
                  <a:lnTo>
                    <a:pt x="44" y="0"/>
                  </a:lnTo>
                  <a:lnTo>
                    <a:pt x="117" y="5"/>
                  </a:lnTo>
                  <a:lnTo>
                    <a:pt x="190" y="9"/>
                  </a:lnTo>
                  <a:lnTo>
                    <a:pt x="265" y="11"/>
                  </a:lnTo>
                  <a:lnTo>
                    <a:pt x="338" y="13"/>
                  </a:lnTo>
                  <a:lnTo>
                    <a:pt x="413" y="11"/>
                  </a:lnTo>
                  <a:lnTo>
                    <a:pt x="486" y="9"/>
                  </a:lnTo>
                  <a:lnTo>
                    <a:pt x="559" y="5"/>
                  </a:lnTo>
                  <a:lnTo>
                    <a:pt x="609" y="2"/>
                  </a:lnTo>
                  <a:lnTo>
                    <a:pt x="611" y="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BBCFC7FA-E561-1DB3-FC87-0F3CE126A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804" y="-4049581"/>
              <a:ext cx="740569" cy="633396"/>
            </a:xfrm>
            <a:custGeom>
              <a:avLst/>
              <a:gdLst/>
              <a:ahLst/>
              <a:cxnLst>
                <a:cxn ang="0">
                  <a:pos x="253" y="526"/>
                </a:cxn>
                <a:cxn ang="0">
                  <a:pos x="422" y="522"/>
                </a:cxn>
                <a:cxn ang="0">
                  <a:pos x="586" y="504"/>
                </a:cxn>
                <a:cxn ang="0">
                  <a:pos x="590" y="489"/>
                </a:cxn>
                <a:cxn ang="0">
                  <a:pos x="555" y="455"/>
                </a:cxn>
                <a:cxn ang="0">
                  <a:pos x="510" y="434"/>
                </a:cxn>
                <a:cxn ang="0">
                  <a:pos x="466" y="412"/>
                </a:cxn>
                <a:cxn ang="0">
                  <a:pos x="422" y="378"/>
                </a:cxn>
                <a:cxn ang="0">
                  <a:pos x="412" y="344"/>
                </a:cxn>
                <a:cxn ang="0">
                  <a:pos x="392" y="309"/>
                </a:cxn>
                <a:cxn ang="0">
                  <a:pos x="399" y="284"/>
                </a:cxn>
                <a:cxn ang="0">
                  <a:pos x="431" y="258"/>
                </a:cxn>
                <a:cxn ang="0">
                  <a:pos x="427" y="187"/>
                </a:cxn>
                <a:cxn ang="0">
                  <a:pos x="461" y="174"/>
                </a:cxn>
                <a:cxn ang="0">
                  <a:pos x="491" y="148"/>
                </a:cxn>
                <a:cxn ang="0">
                  <a:pos x="521" y="121"/>
                </a:cxn>
                <a:cxn ang="0">
                  <a:pos x="549" y="95"/>
                </a:cxn>
                <a:cxn ang="0">
                  <a:pos x="605" y="80"/>
                </a:cxn>
                <a:cxn ang="0">
                  <a:pos x="603" y="69"/>
                </a:cxn>
                <a:cxn ang="0">
                  <a:pos x="564" y="58"/>
                </a:cxn>
                <a:cxn ang="0">
                  <a:pos x="528" y="61"/>
                </a:cxn>
                <a:cxn ang="0">
                  <a:pos x="493" y="63"/>
                </a:cxn>
                <a:cxn ang="0">
                  <a:pos x="457" y="65"/>
                </a:cxn>
                <a:cxn ang="0">
                  <a:pos x="405" y="45"/>
                </a:cxn>
                <a:cxn ang="0">
                  <a:pos x="367" y="35"/>
                </a:cxn>
                <a:cxn ang="0">
                  <a:pos x="330" y="28"/>
                </a:cxn>
                <a:cxn ang="0">
                  <a:pos x="283" y="30"/>
                </a:cxn>
                <a:cxn ang="0">
                  <a:pos x="272" y="31"/>
                </a:cxn>
                <a:cxn ang="0">
                  <a:pos x="236" y="33"/>
                </a:cxn>
                <a:cxn ang="0">
                  <a:pos x="210" y="11"/>
                </a:cxn>
                <a:cxn ang="0">
                  <a:pos x="172" y="1"/>
                </a:cxn>
                <a:cxn ang="0">
                  <a:pos x="105" y="5"/>
                </a:cxn>
                <a:cxn ang="0">
                  <a:pos x="7" y="0"/>
                </a:cxn>
                <a:cxn ang="0">
                  <a:pos x="13" y="35"/>
                </a:cxn>
                <a:cxn ang="0">
                  <a:pos x="4" y="71"/>
                </a:cxn>
                <a:cxn ang="0">
                  <a:pos x="22" y="106"/>
                </a:cxn>
                <a:cxn ang="0">
                  <a:pos x="37" y="129"/>
                </a:cxn>
                <a:cxn ang="0">
                  <a:pos x="32" y="165"/>
                </a:cxn>
                <a:cxn ang="0">
                  <a:pos x="50" y="211"/>
                </a:cxn>
                <a:cxn ang="0">
                  <a:pos x="71" y="269"/>
                </a:cxn>
                <a:cxn ang="0">
                  <a:pos x="75" y="292"/>
                </a:cxn>
                <a:cxn ang="0">
                  <a:pos x="54" y="316"/>
                </a:cxn>
                <a:cxn ang="0">
                  <a:pos x="56" y="329"/>
                </a:cxn>
                <a:cxn ang="0">
                  <a:pos x="84" y="352"/>
                </a:cxn>
              </a:cxnLst>
              <a:rect l="0" t="0" r="r" b="b"/>
              <a:pathLst>
                <a:path w="622" h="526">
                  <a:moveTo>
                    <a:pt x="142" y="522"/>
                  </a:moveTo>
                  <a:lnTo>
                    <a:pt x="199" y="524"/>
                  </a:lnTo>
                  <a:lnTo>
                    <a:pt x="253" y="526"/>
                  </a:lnTo>
                  <a:lnTo>
                    <a:pt x="311" y="526"/>
                  </a:lnTo>
                  <a:lnTo>
                    <a:pt x="367" y="524"/>
                  </a:lnTo>
                  <a:lnTo>
                    <a:pt x="422" y="522"/>
                  </a:lnTo>
                  <a:lnTo>
                    <a:pt x="478" y="517"/>
                  </a:lnTo>
                  <a:lnTo>
                    <a:pt x="532" y="511"/>
                  </a:lnTo>
                  <a:lnTo>
                    <a:pt x="586" y="504"/>
                  </a:lnTo>
                  <a:lnTo>
                    <a:pt x="605" y="500"/>
                  </a:lnTo>
                  <a:lnTo>
                    <a:pt x="605" y="498"/>
                  </a:lnTo>
                  <a:lnTo>
                    <a:pt x="590" y="489"/>
                  </a:lnTo>
                  <a:lnTo>
                    <a:pt x="586" y="476"/>
                  </a:lnTo>
                  <a:lnTo>
                    <a:pt x="585" y="464"/>
                  </a:lnTo>
                  <a:lnTo>
                    <a:pt x="555" y="455"/>
                  </a:lnTo>
                  <a:lnTo>
                    <a:pt x="551" y="442"/>
                  </a:lnTo>
                  <a:lnTo>
                    <a:pt x="526" y="444"/>
                  </a:lnTo>
                  <a:lnTo>
                    <a:pt x="510" y="434"/>
                  </a:lnTo>
                  <a:lnTo>
                    <a:pt x="495" y="423"/>
                  </a:lnTo>
                  <a:lnTo>
                    <a:pt x="483" y="423"/>
                  </a:lnTo>
                  <a:lnTo>
                    <a:pt x="466" y="412"/>
                  </a:lnTo>
                  <a:lnTo>
                    <a:pt x="455" y="412"/>
                  </a:lnTo>
                  <a:lnTo>
                    <a:pt x="436" y="389"/>
                  </a:lnTo>
                  <a:lnTo>
                    <a:pt x="422" y="378"/>
                  </a:lnTo>
                  <a:lnTo>
                    <a:pt x="431" y="367"/>
                  </a:lnTo>
                  <a:lnTo>
                    <a:pt x="416" y="356"/>
                  </a:lnTo>
                  <a:lnTo>
                    <a:pt x="412" y="344"/>
                  </a:lnTo>
                  <a:lnTo>
                    <a:pt x="422" y="331"/>
                  </a:lnTo>
                  <a:lnTo>
                    <a:pt x="407" y="320"/>
                  </a:lnTo>
                  <a:lnTo>
                    <a:pt x="392" y="309"/>
                  </a:lnTo>
                  <a:lnTo>
                    <a:pt x="390" y="298"/>
                  </a:lnTo>
                  <a:lnTo>
                    <a:pt x="386" y="286"/>
                  </a:lnTo>
                  <a:lnTo>
                    <a:pt x="399" y="284"/>
                  </a:lnTo>
                  <a:lnTo>
                    <a:pt x="397" y="273"/>
                  </a:lnTo>
                  <a:lnTo>
                    <a:pt x="422" y="271"/>
                  </a:lnTo>
                  <a:lnTo>
                    <a:pt x="431" y="258"/>
                  </a:lnTo>
                  <a:lnTo>
                    <a:pt x="444" y="258"/>
                  </a:lnTo>
                  <a:lnTo>
                    <a:pt x="429" y="200"/>
                  </a:lnTo>
                  <a:lnTo>
                    <a:pt x="427" y="187"/>
                  </a:lnTo>
                  <a:lnTo>
                    <a:pt x="463" y="185"/>
                  </a:lnTo>
                  <a:lnTo>
                    <a:pt x="450" y="185"/>
                  </a:lnTo>
                  <a:lnTo>
                    <a:pt x="461" y="174"/>
                  </a:lnTo>
                  <a:lnTo>
                    <a:pt x="472" y="172"/>
                  </a:lnTo>
                  <a:lnTo>
                    <a:pt x="481" y="161"/>
                  </a:lnTo>
                  <a:lnTo>
                    <a:pt x="491" y="148"/>
                  </a:lnTo>
                  <a:lnTo>
                    <a:pt x="500" y="135"/>
                  </a:lnTo>
                  <a:lnTo>
                    <a:pt x="508" y="121"/>
                  </a:lnTo>
                  <a:lnTo>
                    <a:pt x="521" y="121"/>
                  </a:lnTo>
                  <a:lnTo>
                    <a:pt x="530" y="108"/>
                  </a:lnTo>
                  <a:lnTo>
                    <a:pt x="540" y="108"/>
                  </a:lnTo>
                  <a:lnTo>
                    <a:pt x="549" y="95"/>
                  </a:lnTo>
                  <a:lnTo>
                    <a:pt x="560" y="95"/>
                  </a:lnTo>
                  <a:lnTo>
                    <a:pt x="581" y="82"/>
                  </a:lnTo>
                  <a:lnTo>
                    <a:pt x="605" y="80"/>
                  </a:lnTo>
                  <a:lnTo>
                    <a:pt x="615" y="67"/>
                  </a:lnTo>
                  <a:lnTo>
                    <a:pt x="622" y="54"/>
                  </a:lnTo>
                  <a:lnTo>
                    <a:pt x="603" y="69"/>
                  </a:lnTo>
                  <a:lnTo>
                    <a:pt x="586" y="58"/>
                  </a:lnTo>
                  <a:lnTo>
                    <a:pt x="575" y="58"/>
                  </a:lnTo>
                  <a:lnTo>
                    <a:pt x="564" y="58"/>
                  </a:lnTo>
                  <a:lnTo>
                    <a:pt x="551" y="60"/>
                  </a:lnTo>
                  <a:lnTo>
                    <a:pt x="540" y="60"/>
                  </a:lnTo>
                  <a:lnTo>
                    <a:pt x="528" y="61"/>
                  </a:lnTo>
                  <a:lnTo>
                    <a:pt x="517" y="61"/>
                  </a:lnTo>
                  <a:lnTo>
                    <a:pt x="502" y="50"/>
                  </a:lnTo>
                  <a:lnTo>
                    <a:pt x="493" y="63"/>
                  </a:lnTo>
                  <a:lnTo>
                    <a:pt x="496" y="75"/>
                  </a:lnTo>
                  <a:lnTo>
                    <a:pt x="472" y="76"/>
                  </a:lnTo>
                  <a:lnTo>
                    <a:pt x="457" y="65"/>
                  </a:lnTo>
                  <a:lnTo>
                    <a:pt x="435" y="67"/>
                  </a:lnTo>
                  <a:lnTo>
                    <a:pt x="408" y="58"/>
                  </a:lnTo>
                  <a:lnTo>
                    <a:pt x="405" y="45"/>
                  </a:lnTo>
                  <a:lnTo>
                    <a:pt x="393" y="46"/>
                  </a:lnTo>
                  <a:lnTo>
                    <a:pt x="382" y="46"/>
                  </a:lnTo>
                  <a:lnTo>
                    <a:pt x="367" y="35"/>
                  </a:lnTo>
                  <a:lnTo>
                    <a:pt x="356" y="35"/>
                  </a:lnTo>
                  <a:lnTo>
                    <a:pt x="343" y="26"/>
                  </a:lnTo>
                  <a:lnTo>
                    <a:pt x="330" y="28"/>
                  </a:lnTo>
                  <a:lnTo>
                    <a:pt x="307" y="28"/>
                  </a:lnTo>
                  <a:lnTo>
                    <a:pt x="294" y="30"/>
                  </a:lnTo>
                  <a:lnTo>
                    <a:pt x="283" y="30"/>
                  </a:lnTo>
                  <a:lnTo>
                    <a:pt x="294" y="30"/>
                  </a:lnTo>
                  <a:lnTo>
                    <a:pt x="285" y="41"/>
                  </a:lnTo>
                  <a:lnTo>
                    <a:pt x="272" y="31"/>
                  </a:lnTo>
                  <a:lnTo>
                    <a:pt x="260" y="31"/>
                  </a:lnTo>
                  <a:lnTo>
                    <a:pt x="245" y="20"/>
                  </a:lnTo>
                  <a:lnTo>
                    <a:pt x="236" y="33"/>
                  </a:lnTo>
                  <a:lnTo>
                    <a:pt x="225" y="33"/>
                  </a:lnTo>
                  <a:lnTo>
                    <a:pt x="223" y="22"/>
                  </a:lnTo>
                  <a:lnTo>
                    <a:pt x="210" y="11"/>
                  </a:lnTo>
                  <a:lnTo>
                    <a:pt x="197" y="11"/>
                  </a:lnTo>
                  <a:lnTo>
                    <a:pt x="184" y="0"/>
                  </a:lnTo>
                  <a:lnTo>
                    <a:pt x="172" y="1"/>
                  </a:lnTo>
                  <a:lnTo>
                    <a:pt x="169" y="1"/>
                  </a:lnTo>
                  <a:lnTo>
                    <a:pt x="137" y="5"/>
                  </a:lnTo>
                  <a:lnTo>
                    <a:pt x="105" y="5"/>
                  </a:lnTo>
                  <a:lnTo>
                    <a:pt x="71" y="5"/>
                  </a:lnTo>
                  <a:lnTo>
                    <a:pt x="39" y="3"/>
                  </a:lnTo>
                  <a:lnTo>
                    <a:pt x="7" y="0"/>
                  </a:lnTo>
                  <a:lnTo>
                    <a:pt x="9" y="11"/>
                  </a:lnTo>
                  <a:lnTo>
                    <a:pt x="11" y="24"/>
                  </a:lnTo>
                  <a:lnTo>
                    <a:pt x="13" y="35"/>
                  </a:lnTo>
                  <a:lnTo>
                    <a:pt x="0" y="37"/>
                  </a:lnTo>
                  <a:lnTo>
                    <a:pt x="2" y="48"/>
                  </a:lnTo>
                  <a:lnTo>
                    <a:pt x="4" y="71"/>
                  </a:lnTo>
                  <a:lnTo>
                    <a:pt x="6" y="82"/>
                  </a:lnTo>
                  <a:lnTo>
                    <a:pt x="7" y="93"/>
                  </a:lnTo>
                  <a:lnTo>
                    <a:pt x="22" y="106"/>
                  </a:lnTo>
                  <a:lnTo>
                    <a:pt x="24" y="118"/>
                  </a:lnTo>
                  <a:lnTo>
                    <a:pt x="26" y="129"/>
                  </a:lnTo>
                  <a:lnTo>
                    <a:pt x="37" y="129"/>
                  </a:lnTo>
                  <a:lnTo>
                    <a:pt x="39" y="140"/>
                  </a:lnTo>
                  <a:lnTo>
                    <a:pt x="28" y="140"/>
                  </a:lnTo>
                  <a:lnTo>
                    <a:pt x="32" y="165"/>
                  </a:lnTo>
                  <a:lnTo>
                    <a:pt x="34" y="176"/>
                  </a:lnTo>
                  <a:lnTo>
                    <a:pt x="47" y="187"/>
                  </a:lnTo>
                  <a:lnTo>
                    <a:pt x="50" y="211"/>
                  </a:lnTo>
                  <a:lnTo>
                    <a:pt x="65" y="234"/>
                  </a:lnTo>
                  <a:lnTo>
                    <a:pt x="67" y="245"/>
                  </a:lnTo>
                  <a:lnTo>
                    <a:pt x="71" y="269"/>
                  </a:lnTo>
                  <a:lnTo>
                    <a:pt x="84" y="279"/>
                  </a:lnTo>
                  <a:lnTo>
                    <a:pt x="86" y="292"/>
                  </a:lnTo>
                  <a:lnTo>
                    <a:pt x="75" y="292"/>
                  </a:lnTo>
                  <a:lnTo>
                    <a:pt x="77" y="305"/>
                  </a:lnTo>
                  <a:lnTo>
                    <a:pt x="65" y="305"/>
                  </a:lnTo>
                  <a:lnTo>
                    <a:pt x="54" y="316"/>
                  </a:lnTo>
                  <a:lnTo>
                    <a:pt x="41" y="318"/>
                  </a:lnTo>
                  <a:lnTo>
                    <a:pt x="43" y="329"/>
                  </a:lnTo>
                  <a:lnTo>
                    <a:pt x="56" y="329"/>
                  </a:lnTo>
                  <a:lnTo>
                    <a:pt x="71" y="341"/>
                  </a:lnTo>
                  <a:lnTo>
                    <a:pt x="73" y="352"/>
                  </a:lnTo>
                  <a:lnTo>
                    <a:pt x="84" y="352"/>
                  </a:lnTo>
                  <a:lnTo>
                    <a:pt x="112" y="515"/>
                  </a:lnTo>
                  <a:lnTo>
                    <a:pt x="142" y="5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22208B79-F591-28B2-180C-0A9F77A12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935" y="-3937593"/>
              <a:ext cx="732235" cy="266123"/>
            </a:xfrm>
            <a:custGeom>
              <a:avLst/>
              <a:gdLst/>
              <a:ahLst/>
              <a:cxnLst>
                <a:cxn ang="0">
                  <a:pos x="30" y="120"/>
                </a:cxn>
                <a:cxn ang="0">
                  <a:pos x="86" y="141"/>
                </a:cxn>
                <a:cxn ang="0">
                  <a:pos x="122" y="139"/>
                </a:cxn>
                <a:cxn ang="0">
                  <a:pos x="163" y="148"/>
                </a:cxn>
                <a:cxn ang="0">
                  <a:pos x="212" y="145"/>
                </a:cxn>
                <a:cxn ang="0">
                  <a:pos x="240" y="154"/>
                </a:cxn>
                <a:cxn ang="0">
                  <a:pos x="266" y="165"/>
                </a:cxn>
                <a:cxn ang="0">
                  <a:pos x="287" y="188"/>
                </a:cxn>
                <a:cxn ang="0">
                  <a:pos x="294" y="212"/>
                </a:cxn>
                <a:cxn ang="0">
                  <a:pos x="319" y="210"/>
                </a:cxn>
                <a:cxn ang="0">
                  <a:pos x="339" y="195"/>
                </a:cxn>
                <a:cxn ang="0">
                  <a:pos x="345" y="171"/>
                </a:cxn>
                <a:cxn ang="0">
                  <a:pos x="364" y="158"/>
                </a:cxn>
                <a:cxn ang="0">
                  <a:pos x="371" y="145"/>
                </a:cxn>
                <a:cxn ang="0">
                  <a:pos x="401" y="156"/>
                </a:cxn>
                <a:cxn ang="0">
                  <a:pos x="416" y="133"/>
                </a:cxn>
                <a:cxn ang="0">
                  <a:pos x="452" y="130"/>
                </a:cxn>
                <a:cxn ang="0">
                  <a:pos x="489" y="128"/>
                </a:cxn>
                <a:cxn ang="0">
                  <a:pos x="527" y="126"/>
                </a:cxn>
                <a:cxn ang="0">
                  <a:pos x="555" y="135"/>
                </a:cxn>
                <a:cxn ang="0">
                  <a:pos x="538" y="124"/>
                </a:cxn>
                <a:cxn ang="0">
                  <a:pos x="558" y="111"/>
                </a:cxn>
                <a:cxn ang="0">
                  <a:pos x="579" y="100"/>
                </a:cxn>
                <a:cxn ang="0">
                  <a:pos x="615" y="96"/>
                </a:cxn>
                <a:cxn ang="0">
                  <a:pos x="585" y="85"/>
                </a:cxn>
                <a:cxn ang="0">
                  <a:pos x="553" y="64"/>
                </a:cxn>
                <a:cxn ang="0">
                  <a:pos x="519" y="42"/>
                </a:cxn>
                <a:cxn ang="0">
                  <a:pos x="485" y="43"/>
                </a:cxn>
                <a:cxn ang="0">
                  <a:pos x="453" y="57"/>
                </a:cxn>
                <a:cxn ang="0">
                  <a:pos x="429" y="58"/>
                </a:cxn>
                <a:cxn ang="0">
                  <a:pos x="394" y="62"/>
                </a:cxn>
                <a:cxn ang="0">
                  <a:pos x="384" y="73"/>
                </a:cxn>
                <a:cxn ang="0">
                  <a:pos x="352" y="88"/>
                </a:cxn>
                <a:cxn ang="0">
                  <a:pos x="304" y="92"/>
                </a:cxn>
                <a:cxn ang="0">
                  <a:pos x="266" y="81"/>
                </a:cxn>
                <a:cxn ang="0">
                  <a:pos x="232" y="60"/>
                </a:cxn>
                <a:cxn ang="0">
                  <a:pos x="199" y="62"/>
                </a:cxn>
                <a:cxn ang="0">
                  <a:pos x="195" y="51"/>
                </a:cxn>
                <a:cxn ang="0">
                  <a:pos x="202" y="38"/>
                </a:cxn>
                <a:cxn ang="0">
                  <a:pos x="236" y="23"/>
                </a:cxn>
                <a:cxn ang="0">
                  <a:pos x="216" y="0"/>
                </a:cxn>
                <a:cxn ang="0">
                  <a:pos x="172" y="15"/>
                </a:cxn>
                <a:cxn ang="0">
                  <a:pos x="142" y="42"/>
                </a:cxn>
                <a:cxn ang="0">
                  <a:pos x="114" y="68"/>
                </a:cxn>
                <a:cxn ang="0">
                  <a:pos x="105" y="79"/>
                </a:cxn>
                <a:cxn ang="0">
                  <a:pos x="69" y="81"/>
                </a:cxn>
                <a:cxn ang="0">
                  <a:pos x="45" y="83"/>
                </a:cxn>
                <a:cxn ang="0">
                  <a:pos x="24" y="98"/>
                </a:cxn>
                <a:cxn ang="0">
                  <a:pos x="28" y="109"/>
                </a:cxn>
              </a:cxnLst>
              <a:rect l="0" t="0" r="r" b="b"/>
              <a:pathLst>
                <a:path w="615" h="221">
                  <a:moveTo>
                    <a:pt x="28" y="109"/>
                  </a:moveTo>
                  <a:lnTo>
                    <a:pt x="30" y="120"/>
                  </a:lnTo>
                  <a:lnTo>
                    <a:pt x="58" y="130"/>
                  </a:lnTo>
                  <a:lnTo>
                    <a:pt x="86" y="141"/>
                  </a:lnTo>
                  <a:lnTo>
                    <a:pt x="97" y="139"/>
                  </a:lnTo>
                  <a:lnTo>
                    <a:pt x="122" y="139"/>
                  </a:lnTo>
                  <a:lnTo>
                    <a:pt x="146" y="137"/>
                  </a:lnTo>
                  <a:lnTo>
                    <a:pt x="163" y="148"/>
                  </a:lnTo>
                  <a:lnTo>
                    <a:pt x="186" y="146"/>
                  </a:lnTo>
                  <a:lnTo>
                    <a:pt x="212" y="145"/>
                  </a:lnTo>
                  <a:lnTo>
                    <a:pt x="223" y="145"/>
                  </a:lnTo>
                  <a:lnTo>
                    <a:pt x="240" y="154"/>
                  </a:lnTo>
                  <a:lnTo>
                    <a:pt x="255" y="167"/>
                  </a:lnTo>
                  <a:lnTo>
                    <a:pt x="266" y="165"/>
                  </a:lnTo>
                  <a:lnTo>
                    <a:pt x="283" y="176"/>
                  </a:lnTo>
                  <a:lnTo>
                    <a:pt x="287" y="188"/>
                  </a:lnTo>
                  <a:lnTo>
                    <a:pt x="290" y="199"/>
                  </a:lnTo>
                  <a:lnTo>
                    <a:pt x="294" y="212"/>
                  </a:lnTo>
                  <a:lnTo>
                    <a:pt x="315" y="221"/>
                  </a:lnTo>
                  <a:lnTo>
                    <a:pt x="319" y="210"/>
                  </a:lnTo>
                  <a:lnTo>
                    <a:pt x="330" y="208"/>
                  </a:lnTo>
                  <a:lnTo>
                    <a:pt x="339" y="195"/>
                  </a:lnTo>
                  <a:lnTo>
                    <a:pt x="334" y="184"/>
                  </a:lnTo>
                  <a:lnTo>
                    <a:pt x="345" y="171"/>
                  </a:lnTo>
                  <a:lnTo>
                    <a:pt x="367" y="171"/>
                  </a:lnTo>
                  <a:lnTo>
                    <a:pt x="364" y="158"/>
                  </a:lnTo>
                  <a:lnTo>
                    <a:pt x="375" y="158"/>
                  </a:lnTo>
                  <a:lnTo>
                    <a:pt x="371" y="145"/>
                  </a:lnTo>
                  <a:lnTo>
                    <a:pt x="388" y="158"/>
                  </a:lnTo>
                  <a:lnTo>
                    <a:pt x="401" y="156"/>
                  </a:lnTo>
                  <a:lnTo>
                    <a:pt x="409" y="143"/>
                  </a:lnTo>
                  <a:lnTo>
                    <a:pt x="416" y="133"/>
                  </a:lnTo>
                  <a:lnTo>
                    <a:pt x="442" y="131"/>
                  </a:lnTo>
                  <a:lnTo>
                    <a:pt x="452" y="130"/>
                  </a:lnTo>
                  <a:lnTo>
                    <a:pt x="480" y="128"/>
                  </a:lnTo>
                  <a:lnTo>
                    <a:pt x="489" y="128"/>
                  </a:lnTo>
                  <a:lnTo>
                    <a:pt x="515" y="126"/>
                  </a:lnTo>
                  <a:lnTo>
                    <a:pt x="527" y="126"/>
                  </a:lnTo>
                  <a:lnTo>
                    <a:pt x="530" y="135"/>
                  </a:lnTo>
                  <a:lnTo>
                    <a:pt x="555" y="135"/>
                  </a:lnTo>
                  <a:lnTo>
                    <a:pt x="542" y="135"/>
                  </a:lnTo>
                  <a:lnTo>
                    <a:pt x="538" y="124"/>
                  </a:lnTo>
                  <a:lnTo>
                    <a:pt x="545" y="113"/>
                  </a:lnTo>
                  <a:lnTo>
                    <a:pt x="558" y="111"/>
                  </a:lnTo>
                  <a:lnTo>
                    <a:pt x="566" y="102"/>
                  </a:lnTo>
                  <a:lnTo>
                    <a:pt x="579" y="100"/>
                  </a:lnTo>
                  <a:lnTo>
                    <a:pt x="603" y="96"/>
                  </a:lnTo>
                  <a:lnTo>
                    <a:pt x="615" y="96"/>
                  </a:lnTo>
                  <a:lnTo>
                    <a:pt x="596" y="85"/>
                  </a:lnTo>
                  <a:lnTo>
                    <a:pt x="585" y="85"/>
                  </a:lnTo>
                  <a:lnTo>
                    <a:pt x="557" y="75"/>
                  </a:lnTo>
                  <a:lnTo>
                    <a:pt x="553" y="64"/>
                  </a:lnTo>
                  <a:lnTo>
                    <a:pt x="543" y="40"/>
                  </a:lnTo>
                  <a:lnTo>
                    <a:pt x="519" y="42"/>
                  </a:lnTo>
                  <a:lnTo>
                    <a:pt x="497" y="43"/>
                  </a:lnTo>
                  <a:lnTo>
                    <a:pt x="485" y="43"/>
                  </a:lnTo>
                  <a:lnTo>
                    <a:pt x="459" y="45"/>
                  </a:lnTo>
                  <a:lnTo>
                    <a:pt x="453" y="57"/>
                  </a:lnTo>
                  <a:lnTo>
                    <a:pt x="440" y="58"/>
                  </a:lnTo>
                  <a:lnTo>
                    <a:pt x="429" y="58"/>
                  </a:lnTo>
                  <a:lnTo>
                    <a:pt x="405" y="60"/>
                  </a:lnTo>
                  <a:lnTo>
                    <a:pt x="394" y="62"/>
                  </a:lnTo>
                  <a:lnTo>
                    <a:pt x="380" y="62"/>
                  </a:lnTo>
                  <a:lnTo>
                    <a:pt x="384" y="73"/>
                  </a:lnTo>
                  <a:lnTo>
                    <a:pt x="373" y="75"/>
                  </a:lnTo>
                  <a:lnTo>
                    <a:pt x="352" y="88"/>
                  </a:lnTo>
                  <a:lnTo>
                    <a:pt x="345" y="102"/>
                  </a:lnTo>
                  <a:lnTo>
                    <a:pt x="304" y="92"/>
                  </a:lnTo>
                  <a:lnTo>
                    <a:pt x="281" y="92"/>
                  </a:lnTo>
                  <a:lnTo>
                    <a:pt x="266" y="81"/>
                  </a:lnTo>
                  <a:lnTo>
                    <a:pt x="236" y="72"/>
                  </a:lnTo>
                  <a:lnTo>
                    <a:pt x="232" y="60"/>
                  </a:lnTo>
                  <a:lnTo>
                    <a:pt x="210" y="60"/>
                  </a:lnTo>
                  <a:lnTo>
                    <a:pt x="199" y="62"/>
                  </a:lnTo>
                  <a:lnTo>
                    <a:pt x="186" y="62"/>
                  </a:lnTo>
                  <a:lnTo>
                    <a:pt x="195" y="51"/>
                  </a:lnTo>
                  <a:lnTo>
                    <a:pt x="191" y="38"/>
                  </a:lnTo>
                  <a:lnTo>
                    <a:pt x="202" y="38"/>
                  </a:lnTo>
                  <a:lnTo>
                    <a:pt x="212" y="25"/>
                  </a:lnTo>
                  <a:lnTo>
                    <a:pt x="236" y="23"/>
                  </a:lnTo>
                  <a:lnTo>
                    <a:pt x="232" y="12"/>
                  </a:lnTo>
                  <a:lnTo>
                    <a:pt x="216" y="0"/>
                  </a:lnTo>
                  <a:lnTo>
                    <a:pt x="191" y="2"/>
                  </a:lnTo>
                  <a:lnTo>
                    <a:pt x="172" y="15"/>
                  </a:lnTo>
                  <a:lnTo>
                    <a:pt x="159" y="15"/>
                  </a:lnTo>
                  <a:lnTo>
                    <a:pt x="142" y="42"/>
                  </a:lnTo>
                  <a:lnTo>
                    <a:pt x="135" y="55"/>
                  </a:lnTo>
                  <a:lnTo>
                    <a:pt x="114" y="68"/>
                  </a:lnTo>
                  <a:lnTo>
                    <a:pt x="101" y="68"/>
                  </a:lnTo>
                  <a:lnTo>
                    <a:pt x="105" y="79"/>
                  </a:lnTo>
                  <a:lnTo>
                    <a:pt x="81" y="81"/>
                  </a:lnTo>
                  <a:lnTo>
                    <a:pt x="69" y="81"/>
                  </a:lnTo>
                  <a:lnTo>
                    <a:pt x="56" y="83"/>
                  </a:lnTo>
                  <a:lnTo>
                    <a:pt x="45" y="83"/>
                  </a:lnTo>
                  <a:lnTo>
                    <a:pt x="36" y="96"/>
                  </a:lnTo>
                  <a:lnTo>
                    <a:pt x="24" y="98"/>
                  </a:lnTo>
                  <a:lnTo>
                    <a:pt x="0" y="98"/>
                  </a:lnTo>
                  <a:lnTo>
                    <a:pt x="28" y="1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7377B599-186C-65A9-B5BA-8DB86BA25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385" y="-3847280"/>
              <a:ext cx="679847" cy="521408"/>
            </a:xfrm>
            <a:custGeom>
              <a:avLst/>
              <a:gdLst/>
              <a:ahLst/>
              <a:cxnLst>
                <a:cxn ang="0">
                  <a:pos x="206" y="45"/>
                </a:cxn>
                <a:cxn ang="0">
                  <a:pos x="262" y="66"/>
                </a:cxn>
                <a:cxn ang="0">
                  <a:pos x="298" y="64"/>
                </a:cxn>
                <a:cxn ang="0">
                  <a:pos x="339" y="73"/>
                </a:cxn>
                <a:cxn ang="0">
                  <a:pos x="388" y="70"/>
                </a:cxn>
                <a:cxn ang="0">
                  <a:pos x="416" y="79"/>
                </a:cxn>
                <a:cxn ang="0">
                  <a:pos x="442" y="90"/>
                </a:cxn>
                <a:cxn ang="0">
                  <a:pos x="463" y="113"/>
                </a:cxn>
                <a:cxn ang="0">
                  <a:pos x="470" y="137"/>
                </a:cxn>
                <a:cxn ang="0">
                  <a:pos x="493" y="143"/>
                </a:cxn>
                <a:cxn ang="0">
                  <a:pos x="493" y="160"/>
                </a:cxn>
                <a:cxn ang="0">
                  <a:pos x="489" y="195"/>
                </a:cxn>
                <a:cxn ang="0">
                  <a:pos x="504" y="195"/>
                </a:cxn>
                <a:cxn ang="0">
                  <a:pos x="523" y="182"/>
                </a:cxn>
                <a:cxn ang="0">
                  <a:pos x="526" y="158"/>
                </a:cxn>
                <a:cxn ang="0">
                  <a:pos x="540" y="120"/>
                </a:cxn>
                <a:cxn ang="0">
                  <a:pos x="549" y="145"/>
                </a:cxn>
                <a:cxn ang="0">
                  <a:pos x="549" y="180"/>
                </a:cxn>
                <a:cxn ang="0">
                  <a:pos x="530" y="206"/>
                </a:cxn>
                <a:cxn ang="0">
                  <a:pos x="538" y="229"/>
                </a:cxn>
                <a:cxn ang="0">
                  <a:pos x="538" y="266"/>
                </a:cxn>
                <a:cxn ang="0">
                  <a:pos x="545" y="324"/>
                </a:cxn>
                <a:cxn ang="0">
                  <a:pos x="571" y="405"/>
                </a:cxn>
                <a:cxn ang="0">
                  <a:pos x="335" y="420"/>
                </a:cxn>
                <a:cxn ang="0">
                  <a:pos x="309" y="422"/>
                </a:cxn>
                <a:cxn ang="0">
                  <a:pos x="281" y="413"/>
                </a:cxn>
                <a:cxn ang="0">
                  <a:pos x="253" y="401"/>
                </a:cxn>
                <a:cxn ang="0">
                  <a:pos x="229" y="368"/>
                </a:cxn>
                <a:cxn ang="0">
                  <a:pos x="219" y="330"/>
                </a:cxn>
                <a:cxn ang="0">
                  <a:pos x="200" y="308"/>
                </a:cxn>
                <a:cxn ang="0">
                  <a:pos x="169" y="287"/>
                </a:cxn>
                <a:cxn ang="0">
                  <a:pos x="140" y="276"/>
                </a:cxn>
                <a:cxn ang="0">
                  <a:pos x="109" y="255"/>
                </a:cxn>
                <a:cxn ang="0">
                  <a:pos x="80" y="244"/>
                </a:cxn>
                <a:cxn ang="0">
                  <a:pos x="50" y="221"/>
                </a:cxn>
                <a:cxn ang="0">
                  <a:pos x="45" y="199"/>
                </a:cxn>
                <a:cxn ang="0">
                  <a:pos x="26" y="176"/>
                </a:cxn>
                <a:cxn ang="0">
                  <a:pos x="21" y="152"/>
                </a:cxn>
                <a:cxn ang="0">
                  <a:pos x="4" y="130"/>
                </a:cxn>
                <a:cxn ang="0">
                  <a:pos x="13" y="116"/>
                </a:cxn>
                <a:cxn ang="0">
                  <a:pos x="36" y="103"/>
                </a:cxn>
                <a:cxn ang="0">
                  <a:pos x="58" y="90"/>
                </a:cxn>
                <a:cxn ang="0">
                  <a:pos x="39" y="15"/>
                </a:cxn>
                <a:cxn ang="0">
                  <a:pos x="79" y="19"/>
                </a:cxn>
                <a:cxn ang="0">
                  <a:pos x="112" y="15"/>
                </a:cxn>
                <a:cxn ang="0">
                  <a:pos x="170" y="0"/>
                </a:cxn>
                <a:cxn ang="0">
                  <a:pos x="165" y="25"/>
                </a:cxn>
                <a:cxn ang="0">
                  <a:pos x="187" y="23"/>
                </a:cxn>
              </a:cxnLst>
              <a:rect l="0" t="0" r="r" b="b"/>
              <a:pathLst>
                <a:path w="571" h="433">
                  <a:moveTo>
                    <a:pt x="204" y="34"/>
                  </a:moveTo>
                  <a:lnTo>
                    <a:pt x="206" y="45"/>
                  </a:lnTo>
                  <a:lnTo>
                    <a:pt x="234" y="55"/>
                  </a:lnTo>
                  <a:lnTo>
                    <a:pt x="262" y="66"/>
                  </a:lnTo>
                  <a:lnTo>
                    <a:pt x="273" y="64"/>
                  </a:lnTo>
                  <a:lnTo>
                    <a:pt x="298" y="64"/>
                  </a:lnTo>
                  <a:lnTo>
                    <a:pt x="322" y="62"/>
                  </a:lnTo>
                  <a:lnTo>
                    <a:pt x="339" y="73"/>
                  </a:lnTo>
                  <a:lnTo>
                    <a:pt x="362" y="71"/>
                  </a:lnTo>
                  <a:lnTo>
                    <a:pt x="388" y="70"/>
                  </a:lnTo>
                  <a:lnTo>
                    <a:pt x="399" y="70"/>
                  </a:lnTo>
                  <a:lnTo>
                    <a:pt x="416" y="79"/>
                  </a:lnTo>
                  <a:lnTo>
                    <a:pt x="431" y="92"/>
                  </a:lnTo>
                  <a:lnTo>
                    <a:pt x="442" y="90"/>
                  </a:lnTo>
                  <a:lnTo>
                    <a:pt x="459" y="101"/>
                  </a:lnTo>
                  <a:lnTo>
                    <a:pt x="463" y="113"/>
                  </a:lnTo>
                  <a:lnTo>
                    <a:pt x="466" y="124"/>
                  </a:lnTo>
                  <a:lnTo>
                    <a:pt x="470" y="137"/>
                  </a:lnTo>
                  <a:lnTo>
                    <a:pt x="491" y="146"/>
                  </a:lnTo>
                  <a:lnTo>
                    <a:pt x="493" y="143"/>
                  </a:lnTo>
                  <a:lnTo>
                    <a:pt x="491" y="150"/>
                  </a:lnTo>
                  <a:lnTo>
                    <a:pt x="493" y="160"/>
                  </a:lnTo>
                  <a:lnTo>
                    <a:pt x="485" y="184"/>
                  </a:lnTo>
                  <a:lnTo>
                    <a:pt x="489" y="195"/>
                  </a:lnTo>
                  <a:lnTo>
                    <a:pt x="495" y="208"/>
                  </a:lnTo>
                  <a:lnTo>
                    <a:pt x="504" y="195"/>
                  </a:lnTo>
                  <a:lnTo>
                    <a:pt x="511" y="182"/>
                  </a:lnTo>
                  <a:lnTo>
                    <a:pt x="523" y="182"/>
                  </a:lnTo>
                  <a:lnTo>
                    <a:pt x="532" y="169"/>
                  </a:lnTo>
                  <a:lnTo>
                    <a:pt x="526" y="158"/>
                  </a:lnTo>
                  <a:lnTo>
                    <a:pt x="538" y="145"/>
                  </a:lnTo>
                  <a:lnTo>
                    <a:pt x="540" y="120"/>
                  </a:lnTo>
                  <a:lnTo>
                    <a:pt x="543" y="133"/>
                  </a:lnTo>
                  <a:lnTo>
                    <a:pt x="549" y="145"/>
                  </a:lnTo>
                  <a:lnTo>
                    <a:pt x="553" y="156"/>
                  </a:lnTo>
                  <a:lnTo>
                    <a:pt x="549" y="180"/>
                  </a:lnTo>
                  <a:lnTo>
                    <a:pt x="540" y="193"/>
                  </a:lnTo>
                  <a:lnTo>
                    <a:pt x="530" y="206"/>
                  </a:lnTo>
                  <a:lnTo>
                    <a:pt x="534" y="218"/>
                  </a:lnTo>
                  <a:lnTo>
                    <a:pt x="538" y="229"/>
                  </a:lnTo>
                  <a:lnTo>
                    <a:pt x="541" y="242"/>
                  </a:lnTo>
                  <a:lnTo>
                    <a:pt x="538" y="266"/>
                  </a:lnTo>
                  <a:lnTo>
                    <a:pt x="534" y="289"/>
                  </a:lnTo>
                  <a:lnTo>
                    <a:pt x="545" y="324"/>
                  </a:lnTo>
                  <a:lnTo>
                    <a:pt x="549" y="362"/>
                  </a:lnTo>
                  <a:lnTo>
                    <a:pt x="571" y="405"/>
                  </a:lnTo>
                  <a:lnTo>
                    <a:pt x="571" y="407"/>
                  </a:lnTo>
                  <a:lnTo>
                    <a:pt x="335" y="420"/>
                  </a:lnTo>
                  <a:lnTo>
                    <a:pt x="339" y="433"/>
                  </a:lnTo>
                  <a:lnTo>
                    <a:pt x="309" y="422"/>
                  </a:lnTo>
                  <a:lnTo>
                    <a:pt x="296" y="424"/>
                  </a:lnTo>
                  <a:lnTo>
                    <a:pt x="281" y="413"/>
                  </a:lnTo>
                  <a:lnTo>
                    <a:pt x="266" y="401"/>
                  </a:lnTo>
                  <a:lnTo>
                    <a:pt x="253" y="401"/>
                  </a:lnTo>
                  <a:lnTo>
                    <a:pt x="232" y="379"/>
                  </a:lnTo>
                  <a:lnTo>
                    <a:pt x="229" y="368"/>
                  </a:lnTo>
                  <a:lnTo>
                    <a:pt x="227" y="354"/>
                  </a:lnTo>
                  <a:lnTo>
                    <a:pt x="219" y="330"/>
                  </a:lnTo>
                  <a:lnTo>
                    <a:pt x="204" y="321"/>
                  </a:lnTo>
                  <a:lnTo>
                    <a:pt x="200" y="308"/>
                  </a:lnTo>
                  <a:lnTo>
                    <a:pt x="199" y="296"/>
                  </a:lnTo>
                  <a:lnTo>
                    <a:pt x="169" y="287"/>
                  </a:lnTo>
                  <a:lnTo>
                    <a:pt x="165" y="274"/>
                  </a:lnTo>
                  <a:lnTo>
                    <a:pt x="140" y="276"/>
                  </a:lnTo>
                  <a:lnTo>
                    <a:pt x="124" y="266"/>
                  </a:lnTo>
                  <a:lnTo>
                    <a:pt x="109" y="255"/>
                  </a:lnTo>
                  <a:lnTo>
                    <a:pt x="97" y="255"/>
                  </a:lnTo>
                  <a:lnTo>
                    <a:pt x="80" y="244"/>
                  </a:lnTo>
                  <a:lnTo>
                    <a:pt x="69" y="244"/>
                  </a:lnTo>
                  <a:lnTo>
                    <a:pt x="50" y="221"/>
                  </a:lnTo>
                  <a:lnTo>
                    <a:pt x="36" y="210"/>
                  </a:lnTo>
                  <a:lnTo>
                    <a:pt x="45" y="199"/>
                  </a:lnTo>
                  <a:lnTo>
                    <a:pt x="30" y="188"/>
                  </a:lnTo>
                  <a:lnTo>
                    <a:pt x="26" y="176"/>
                  </a:lnTo>
                  <a:lnTo>
                    <a:pt x="36" y="163"/>
                  </a:lnTo>
                  <a:lnTo>
                    <a:pt x="21" y="152"/>
                  </a:lnTo>
                  <a:lnTo>
                    <a:pt x="6" y="141"/>
                  </a:lnTo>
                  <a:lnTo>
                    <a:pt x="4" y="130"/>
                  </a:lnTo>
                  <a:lnTo>
                    <a:pt x="0" y="118"/>
                  </a:lnTo>
                  <a:lnTo>
                    <a:pt x="13" y="116"/>
                  </a:lnTo>
                  <a:lnTo>
                    <a:pt x="11" y="105"/>
                  </a:lnTo>
                  <a:lnTo>
                    <a:pt x="36" y="103"/>
                  </a:lnTo>
                  <a:lnTo>
                    <a:pt x="45" y="90"/>
                  </a:lnTo>
                  <a:lnTo>
                    <a:pt x="58" y="90"/>
                  </a:lnTo>
                  <a:lnTo>
                    <a:pt x="43" y="32"/>
                  </a:lnTo>
                  <a:lnTo>
                    <a:pt x="39" y="15"/>
                  </a:lnTo>
                  <a:lnTo>
                    <a:pt x="77" y="13"/>
                  </a:lnTo>
                  <a:lnTo>
                    <a:pt x="79" y="19"/>
                  </a:lnTo>
                  <a:lnTo>
                    <a:pt x="101" y="23"/>
                  </a:lnTo>
                  <a:lnTo>
                    <a:pt x="112" y="15"/>
                  </a:lnTo>
                  <a:lnTo>
                    <a:pt x="135" y="2"/>
                  </a:lnTo>
                  <a:lnTo>
                    <a:pt x="170" y="0"/>
                  </a:lnTo>
                  <a:lnTo>
                    <a:pt x="163" y="12"/>
                  </a:lnTo>
                  <a:lnTo>
                    <a:pt x="165" y="25"/>
                  </a:lnTo>
                  <a:lnTo>
                    <a:pt x="176" y="23"/>
                  </a:lnTo>
                  <a:lnTo>
                    <a:pt x="187" y="23"/>
                  </a:lnTo>
                  <a:lnTo>
                    <a:pt x="204" y="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E8A5F73A-DCC0-08F5-85EF-0F2DB95CA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194" y="-3777438"/>
              <a:ext cx="557212" cy="482875"/>
            </a:xfrm>
            <a:custGeom>
              <a:avLst/>
              <a:gdLst/>
              <a:ahLst/>
              <a:cxnLst>
                <a:cxn ang="0">
                  <a:pos x="384" y="383"/>
                </a:cxn>
                <a:cxn ang="0">
                  <a:pos x="405" y="370"/>
                </a:cxn>
                <a:cxn ang="0">
                  <a:pos x="408" y="347"/>
                </a:cxn>
                <a:cxn ang="0">
                  <a:pos x="429" y="334"/>
                </a:cxn>
                <a:cxn ang="0">
                  <a:pos x="455" y="332"/>
                </a:cxn>
                <a:cxn ang="0">
                  <a:pos x="463" y="319"/>
                </a:cxn>
                <a:cxn ang="0">
                  <a:pos x="440" y="296"/>
                </a:cxn>
                <a:cxn ang="0">
                  <a:pos x="435" y="283"/>
                </a:cxn>
                <a:cxn ang="0">
                  <a:pos x="425" y="261"/>
                </a:cxn>
                <a:cxn ang="0">
                  <a:pos x="433" y="248"/>
                </a:cxn>
                <a:cxn ang="0">
                  <a:pos x="421" y="223"/>
                </a:cxn>
                <a:cxn ang="0">
                  <a:pos x="399" y="201"/>
                </a:cxn>
                <a:cxn ang="0">
                  <a:pos x="376" y="178"/>
                </a:cxn>
                <a:cxn ang="0">
                  <a:pos x="354" y="156"/>
                </a:cxn>
                <a:cxn ang="0">
                  <a:pos x="328" y="158"/>
                </a:cxn>
                <a:cxn ang="0">
                  <a:pos x="305" y="160"/>
                </a:cxn>
                <a:cxn ang="0">
                  <a:pos x="296" y="171"/>
                </a:cxn>
                <a:cxn ang="0">
                  <a:pos x="288" y="184"/>
                </a:cxn>
                <a:cxn ang="0">
                  <a:pos x="257" y="197"/>
                </a:cxn>
                <a:cxn ang="0">
                  <a:pos x="255" y="162"/>
                </a:cxn>
                <a:cxn ang="0">
                  <a:pos x="279" y="160"/>
                </a:cxn>
                <a:cxn ang="0">
                  <a:pos x="270" y="137"/>
                </a:cxn>
                <a:cxn ang="0">
                  <a:pos x="272" y="113"/>
                </a:cxn>
                <a:cxn ang="0">
                  <a:pos x="270" y="75"/>
                </a:cxn>
                <a:cxn ang="0">
                  <a:pos x="253" y="66"/>
                </a:cxn>
                <a:cxn ang="0">
                  <a:pos x="249" y="53"/>
                </a:cxn>
                <a:cxn ang="0">
                  <a:pos x="213" y="30"/>
                </a:cxn>
                <a:cxn ang="0">
                  <a:pos x="185" y="21"/>
                </a:cxn>
                <a:cxn ang="0">
                  <a:pos x="155" y="12"/>
                </a:cxn>
                <a:cxn ang="0">
                  <a:pos x="129" y="0"/>
                </a:cxn>
                <a:cxn ang="0">
                  <a:pos x="92" y="2"/>
                </a:cxn>
                <a:cxn ang="0">
                  <a:pos x="67" y="4"/>
                </a:cxn>
                <a:cxn ang="0">
                  <a:pos x="64" y="28"/>
                </a:cxn>
                <a:cxn ang="0">
                  <a:pos x="73" y="51"/>
                </a:cxn>
                <a:cxn ang="0">
                  <a:pos x="56" y="42"/>
                </a:cxn>
                <a:cxn ang="0">
                  <a:pos x="69" y="77"/>
                </a:cxn>
                <a:cxn ang="0">
                  <a:pos x="60" y="88"/>
                </a:cxn>
                <a:cxn ang="0">
                  <a:pos x="49" y="90"/>
                </a:cxn>
                <a:cxn ang="0">
                  <a:pos x="41" y="66"/>
                </a:cxn>
                <a:cxn ang="0">
                  <a:pos x="34" y="79"/>
                </a:cxn>
                <a:cxn ang="0">
                  <a:pos x="11" y="92"/>
                </a:cxn>
                <a:cxn ang="0">
                  <a:pos x="7" y="117"/>
                </a:cxn>
                <a:cxn ang="0">
                  <a:pos x="0" y="128"/>
                </a:cxn>
                <a:cxn ang="0">
                  <a:pos x="11" y="165"/>
                </a:cxn>
                <a:cxn ang="0">
                  <a:pos x="7" y="188"/>
                </a:cxn>
                <a:cxn ang="0">
                  <a:pos x="15" y="212"/>
                </a:cxn>
                <a:cxn ang="0">
                  <a:pos x="24" y="235"/>
                </a:cxn>
                <a:cxn ang="0">
                  <a:pos x="49" y="270"/>
                </a:cxn>
                <a:cxn ang="0">
                  <a:pos x="82" y="293"/>
                </a:cxn>
                <a:cxn ang="0">
                  <a:pos x="95" y="328"/>
                </a:cxn>
                <a:cxn ang="0">
                  <a:pos x="105" y="351"/>
                </a:cxn>
                <a:cxn ang="0">
                  <a:pos x="88" y="377"/>
                </a:cxn>
                <a:cxn ang="0">
                  <a:pos x="69" y="401"/>
                </a:cxn>
                <a:cxn ang="0">
                  <a:pos x="150" y="398"/>
                </a:cxn>
                <a:cxn ang="0">
                  <a:pos x="242" y="392"/>
                </a:cxn>
                <a:cxn ang="0">
                  <a:pos x="390" y="396"/>
                </a:cxn>
              </a:cxnLst>
              <a:rect l="0" t="0" r="r" b="b"/>
              <a:pathLst>
                <a:path w="468" h="401">
                  <a:moveTo>
                    <a:pt x="371" y="385"/>
                  </a:moveTo>
                  <a:lnTo>
                    <a:pt x="384" y="383"/>
                  </a:lnTo>
                  <a:lnTo>
                    <a:pt x="397" y="383"/>
                  </a:lnTo>
                  <a:lnTo>
                    <a:pt x="405" y="370"/>
                  </a:lnTo>
                  <a:lnTo>
                    <a:pt x="401" y="358"/>
                  </a:lnTo>
                  <a:lnTo>
                    <a:pt x="408" y="347"/>
                  </a:lnTo>
                  <a:lnTo>
                    <a:pt x="403" y="334"/>
                  </a:lnTo>
                  <a:lnTo>
                    <a:pt x="429" y="334"/>
                  </a:lnTo>
                  <a:lnTo>
                    <a:pt x="448" y="343"/>
                  </a:lnTo>
                  <a:lnTo>
                    <a:pt x="455" y="332"/>
                  </a:lnTo>
                  <a:lnTo>
                    <a:pt x="468" y="330"/>
                  </a:lnTo>
                  <a:lnTo>
                    <a:pt x="463" y="319"/>
                  </a:lnTo>
                  <a:lnTo>
                    <a:pt x="457" y="308"/>
                  </a:lnTo>
                  <a:lnTo>
                    <a:pt x="440" y="296"/>
                  </a:lnTo>
                  <a:lnTo>
                    <a:pt x="453" y="295"/>
                  </a:lnTo>
                  <a:lnTo>
                    <a:pt x="435" y="283"/>
                  </a:lnTo>
                  <a:lnTo>
                    <a:pt x="429" y="272"/>
                  </a:lnTo>
                  <a:lnTo>
                    <a:pt x="425" y="261"/>
                  </a:lnTo>
                  <a:lnTo>
                    <a:pt x="436" y="261"/>
                  </a:lnTo>
                  <a:lnTo>
                    <a:pt x="433" y="248"/>
                  </a:lnTo>
                  <a:lnTo>
                    <a:pt x="427" y="236"/>
                  </a:lnTo>
                  <a:lnTo>
                    <a:pt x="421" y="223"/>
                  </a:lnTo>
                  <a:lnTo>
                    <a:pt x="405" y="212"/>
                  </a:lnTo>
                  <a:lnTo>
                    <a:pt x="399" y="201"/>
                  </a:lnTo>
                  <a:lnTo>
                    <a:pt x="382" y="190"/>
                  </a:lnTo>
                  <a:lnTo>
                    <a:pt x="376" y="178"/>
                  </a:lnTo>
                  <a:lnTo>
                    <a:pt x="371" y="165"/>
                  </a:lnTo>
                  <a:lnTo>
                    <a:pt x="354" y="156"/>
                  </a:lnTo>
                  <a:lnTo>
                    <a:pt x="341" y="156"/>
                  </a:lnTo>
                  <a:lnTo>
                    <a:pt x="328" y="158"/>
                  </a:lnTo>
                  <a:lnTo>
                    <a:pt x="317" y="158"/>
                  </a:lnTo>
                  <a:lnTo>
                    <a:pt x="305" y="160"/>
                  </a:lnTo>
                  <a:lnTo>
                    <a:pt x="292" y="160"/>
                  </a:lnTo>
                  <a:lnTo>
                    <a:pt x="296" y="171"/>
                  </a:lnTo>
                  <a:lnTo>
                    <a:pt x="283" y="171"/>
                  </a:lnTo>
                  <a:lnTo>
                    <a:pt x="288" y="184"/>
                  </a:lnTo>
                  <a:lnTo>
                    <a:pt x="281" y="197"/>
                  </a:lnTo>
                  <a:lnTo>
                    <a:pt x="257" y="197"/>
                  </a:lnTo>
                  <a:lnTo>
                    <a:pt x="245" y="173"/>
                  </a:lnTo>
                  <a:lnTo>
                    <a:pt x="255" y="162"/>
                  </a:lnTo>
                  <a:lnTo>
                    <a:pt x="266" y="162"/>
                  </a:lnTo>
                  <a:lnTo>
                    <a:pt x="279" y="160"/>
                  </a:lnTo>
                  <a:lnTo>
                    <a:pt x="273" y="148"/>
                  </a:lnTo>
                  <a:lnTo>
                    <a:pt x="270" y="137"/>
                  </a:lnTo>
                  <a:lnTo>
                    <a:pt x="277" y="124"/>
                  </a:lnTo>
                  <a:lnTo>
                    <a:pt x="272" y="113"/>
                  </a:lnTo>
                  <a:lnTo>
                    <a:pt x="268" y="100"/>
                  </a:lnTo>
                  <a:lnTo>
                    <a:pt x="270" y="75"/>
                  </a:lnTo>
                  <a:lnTo>
                    <a:pt x="258" y="77"/>
                  </a:lnTo>
                  <a:lnTo>
                    <a:pt x="253" y="66"/>
                  </a:lnTo>
                  <a:lnTo>
                    <a:pt x="240" y="66"/>
                  </a:lnTo>
                  <a:lnTo>
                    <a:pt x="249" y="53"/>
                  </a:lnTo>
                  <a:lnTo>
                    <a:pt x="230" y="42"/>
                  </a:lnTo>
                  <a:lnTo>
                    <a:pt x="213" y="30"/>
                  </a:lnTo>
                  <a:lnTo>
                    <a:pt x="202" y="32"/>
                  </a:lnTo>
                  <a:lnTo>
                    <a:pt x="185" y="21"/>
                  </a:lnTo>
                  <a:lnTo>
                    <a:pt x="169" y="10"/>
                  </a:lnTo>
                  <a:lnTo>
                    <a:pt x="155" y="12"/>
                  </a:lnTo>
                  <a:lnTo>
                    <a:pt x="144" y="12"/>
                  </a:lnTo>
                  <a:lnTo>
                    <a:pt x="129" y="0"/>
                  </a:lnTo>
                  <a:lnTo>
                    <a:pt x="103" y="2"/>
                  </a:lnTo>
                  <a:lnTo>
                    <a:pt x="92" y="2"/>
                  </a:lnTo>
                  <a:lnTo>
                    <a:pt x="79" y="2"/>
                  </a:lnTo>
                  <a:lnTo>
                    <a:pt x="67" y="4"/>
                  </a:lnTo>
                  <a:lnTo>
                    <a:pt x="60" y="17"/>
                  </a:lnTo>
                  <a:lnTo>
                    <a:pt x="64" y="28"/>
                  </a:lnTo>
                  <a:lnTo>
                    <a:pt x="80" y="40"/>
                  </a:lnTo>
                  <a:lnTo>
                    <a:pt x="73" y="51"/>
                  </a:lnTo>
                  <a:lnTo>
                    <a:pt x="60" y="53"/>
                  </a:lnTo>
                  <a:lnTo>
                    <a:pt x="56" y="42"/>
                  </a:lnTo>
                  <a:lnTo>
                    <a:pt x="65" y="64"/>
                  </a:lnTo>
                  <a:lnTo>
                    <a:pt x="69" y="77"/>
                  </a:lnTo>
                  <a:lnTo>
                    <a:pt x="56" y="77"/>
                  </a:lnTo>
                  <a:lnTo>
                    <a:pt x="60" y="88"/>
                  </a:lnTo>
                  <a:lnTo>
                    <a:pt x="54" y="102"/>
                  </a:lnTo>
                  <a:lnTo>
                    <a:pt x="49" y="90"/>
                  </a:lnTo>
                  <a:lnTo>
                    <a:pt x="45" y="77"/>
                  </a:lnTo>
                  <a:lnTo>
                    <a:pt x="41" y="66"/>
                  </a:lnTo>
                  <a:lnTo>
                    <a:pt x="28" y="68"/>
                  </a:lnTo>
                  <a:lnTo>
                    <a:pt x="34" y="79"/>
                  </a:lnTo>
                  <a:lnTo>
                    <a:pt x="24" y="90"/>
                  </a:lnTo>
                  <a:lnTo>
                    <a:pt x="11" y="92"/>
                  </a:lnTo>
                  <a:lnTo>
                    <a:pt x="15" y="103"/>
                  </a:lnTo>
                  <a:lnTo>
                    <a:pt x="7" y="117"/>
                  </a:lnTo>
                  <a:lnTo>
                    <a:pt x="13" y="128"/>
                  </a:lnTo>
                  <a:lnTo>
                    <a:pt x="0" y="128"/>
                  </a:lnTo>
                  <a:lnTo>
                    <a:pt x="7" y="152"/>
                  </a:lnTo>
                  <a:lnTo>
                    <a:pt x="11" y="165"/>
                  </a:lnTo>
                  <a:lnTo>
                    <a:pt x="17" y="177"/>
                  </a:lnTo>
                  <a:lnTo>
                    <a:pt x="7" y="188"/>
                  </a:lnTo>
                  <a:lnTo>
                    <a:pt x="11" y="201"/>
                  </a:lnTo>
                  <a:lnTo>
                    <a:pt x="15" y="212"/>
                  </a:lnTo>
                  <a:lnTo>
                    <a:pt x="20" y="223"/>
                  </a:lnTo>
                  <a:lnTo>
                    <a:pt x="24" y="235"/>
                  </a:lnTo>
                  <a:lnTo>
                    <a:pt x="28" y="248"/>
                  </a:lnTo>
                  <a:lnTo>
                    <a:pt x="49" y="270"/>
                  </a:lnTo>
                  <a:lnTo>
                    <a:pt x="79" y="281"/>
                  </a:lnTo>
                  <a:lnTo>
                    <a:pt x="82" y="293"/>
                  </a:lnTo>
                  <a:lnTo>
                    <a:pt x="92" y="315"/>
                  </a:lnTo>
                  <a:lnTo>
                    <a:pt x="95" y="328"/>
                  </a:lnTo>
                  <a:lnTo>
                    <a:pt x="101" y="340"/>
                  </a:lnTo>
                  <a:lnTo>
                    <a:pt x="105" y="351"/>
                  </a:lnTo>
                  <a:lnTo>
                    <a:pt x="97" y="364"/>
                  </a:lnTo>
                  <a:lnTo>
                    <a:pt x="88" y="377"/>
                  </a:lnTo>
                  <a:lnTo>
                    <a:pt x="92" y="388"/>
                  </a:lnTo>
                  <a:lnTo>
                    <a:pt x="69" y="401"/>
                  </a:lnTo>
                  <a:lnTo>
                    <a:pt x="110" y="400"/>
                  </a:lnTo>
                  <a:lnTo>
                    <a:pt x="150" y="398"/>
                  </a:lnTo>
                  <a:lnTo>
                    <a:pt x="202" y="394"/>
                  </a:lnTo>
                  <a:lnTo>
                    <a:pt x="242" y="392"/>
                  </a:lnTo>
                  <a:lnTo>
                    <a:pt x="285" y="401"/>
                  </a:lnTo>
                  <a:lnTo>
                    <a:pt x="390" y="396"/>
                  </a:lnTo>
                  <a:lnTo>
                    <a:pt x="371" y="3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DC3491CB-0C68-486C-34F9-7E2EE28B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950" y="-3357180"/>
              <a:ext cx="582216" cy="647846"/>
            </a:xfrm>
            <a:custGeom>
              <a:avLst/>
              <a:gdLst/>
              <a:ahLst/>
              <a:cxnLst>
                <a:cxn ang="0">
                  <a:pos x="9" y="232"/>
                </a:cxn>
                <a:cxn ang="0">
                  <a:pos x="4" y="268"/>
                </a:cxn>
                <a:cxn ang="0">
                  <a:pos x="24" y="290"/>
                </a:cxn>
                <a:cxn ang="0">
                  <a:pos x="56" y="300"/>
                </a:cxn>
                <a:cxn ang="0">
                  <a:pos x="77" y="322"/>
                </a:cxn>
                <a:cxn ang="0">
                  <a:pos x="107" y="333"/>
                </a:cxn>
                <a:cxn ang="0">
                  <a:pos x="127" y="356"/>
                </a:cxn>
                <a:cxn ang="0">
                  <a:pos x="146" y="367"/>
                </a:cxn>
                <a:cxn ang="0">
                  <a:pos x="176" y="378"/>
                </a:cxn>
                <a:cxn ang="0">
                  <a:pos x="180" y="390"/>
                </a:cxn>
                <a:cxn ang="0">
                  <a:pos x="199" y="401"/>
                </a:cxn>
                <a:cxn ang="0">
                  <a:pos x="206" y="425"/>
                </a:cxn>
                <a:cxn ang="0">
                  <a:pos x="227" y="448"/>
                </a:cxn>
                <a:cxn ang="0">
                  <a:pos x="255" y="446"/>
                </a:cxn>
                <a:cxn ang="0">
                  <a:pos x="290" y="468"/>
                </a:cxn>
                <a:cxn ang="0">
                  <a:pos x="313" y="491"/>
                </a:cxn>
                <a:cxn ang="0">
                  <a:pos x="322" y="515"/>
                </a:cxn>
                <a:cxn ang="0">
                  <a:pos x="330" y="538"/>
                </a:cxn>
                <a:cxn ang="0">
                  <a:pos x="356" y="536"/>
                </a:cxn>
                <a:cxn ang="0">
                  <a:pos x="393" y="512"/>
                </a:cxn>
                <a:cxn ang="0">
                  <a:pos x="429" y="532"/>
                </a:cxn>
                <a:cxn ang="0">
                  <a:pos x="455" y="519"/>
                </a:cxn>
                <a:cxn ang="0">
                  <a:pos x="431" y="497"/>
                </a:cxn>
                <a:cxn ang="0">
                  <a:pos x="461" y="495"/>
                </a:cxn>
                <a:cxn ang="0">
                  <a:pos x="452" y="472"/>
                </a:cxn>
                <a:cxn ang="0">
                  <a:pos x="461" y="459"/>
                </a:cxn>
                <a:cxn ang="0">
                  <a:pos x="474" y="459"/>
                </a:cxn>
                <a:cxn ang="0">
                  <a:pos x="453" y="435"/>
                </a:cxn>
                <a:cxn ang="0">
                  <a:pos x="472" y="412"/>
                </a:cxn>
                <a:cxn ang="0">
                  <a:pos x="465" y="388"/>
                </a:cxn>
                <a:cxn ang="0">
                  <a:pos x="489" y="375"/>
                </a:cxn>
                <a:cxn ang="0">
                  <a:pos x="476" y="339"/>
                </a:cxn>
                <a:cxn ang="0">
                  <a:pos x="476" y="339"/>
                </a:cxn>
                <a:cxn ang="0">
                  <a:pos x="457" y="328"/>
                </a:cxn>
                <a:cxn ang="0">
                  <a:pos x="450" y="303"/>
                </a:cxn>
                <a:cxn ang="0">
                  <a:pos x="453" y="279"/>
                </a:cxn>
                <a:cxn ang="0">
                  <a:pos x="418" y="259"/>
                </a:cxn>
                <a:cxn ang="0">
                  <a:pos x="420" y="221"/>
                </a:cxn>
                <a:cxn ang="0">
                  <a:pos x="412" y="199"/>
                </a:cxn>
                <a:cxn ang="0">
                  <a:pos x="405" y="174"/>
                </a:cxn>
                <a:cxn ang="0">
                  <a:pos x="380" y="152"/>
                </a:cxn>
                <a:cxn ang="0">
                  <a:pos x="369" y="116"/>
                </a:cxn>
                <a:cxn ang="0">
                  <a:pos x="375" y="92"/>
                </a:cxn>
                <a:cxn ang="0">
                  <a:pos x="369" y="80"/>
                </a:cxn>
                <a:cxn ang="0">
                  <a:pos x="348" y="56"/>
                </a:cxn>
                <a:cxn ang="0">
                  <a:pos x="330" y="45"/>
                </a:cxn>
                <a:cxn ang="0">
                  <a:pos x="311" y="22"/>
                </a:cxn>
                <a:cxn ang="0">
                  <a:pos x="294" y="2"/>
                </a:cxn>
                <a:cxn ang="0">
                  <a:pos x="54" y="13"/>
                </a:cxn>
                <a:cxn ang="0">
                  <a:pos x="62" y="37"/>
                </a:cxn>
                <a:cxn ang="0">
                  <a:pos x="81" y="60"/>
                </a:cxn>
                <a:cxn ang="0">
                  <a:pos x="88" y="84"/>
                </a:cxn>
                <a:cxn ang="0">
                  <a:pos x="82" y="107"/>
                </a:cxn>
                <a:cxn ang="0">
                  <a:pos x="45" y="122"/>
                </a:cxn>
                <a:cxn ang="0">
                  <a:pos x="9" y="137"/>
                </a:cxn>
                <a:cxn ang="0">
                  <a:pos x="17" y="159"/>
                </a:cxn>
                <a:cxn ang="0">
                  <a:pos x="34" y="170"/>
                </a:cxn>
                <a:cxn ang="0">
                  <a:pos x="26" y="195"/>
                </a:cxn>
                <a:cxn ang="0">
                  <a:pos x="15" y="206"/>
                </a:cxn>
                <a:cxn ang="0">
                  <a:pos x="15" y="206"/>
                </a:cxn>
              </a:cxnLst>
              <a:rect l="0" t="0" r="r" b="b"/>
              <a:pathLst>
                <a:path w="489" h="538">
                  <a:moveTo>
                    <a:pt x="15" y="206"/>
                  </a:moveTo>
                  <a:lnTo>
                    <a:pt x="9" y="232"/>
                  </a:lnTo>
                  <a:lnTo>
                    <a:pt x="13" y="244"/>
                  </a:lnTo>
                  <a:lnTo>
                    <a:pt x="4" y="268"/>
                  </a:lnTo>
                  <a:lnTo>
                    <a:pt x="22" y="279"/>
                  </a:lnTo>
                  <a:lnTo>
                    <a:pt x="24" y="290"/>
                  </a:lnTo>
                  <a:lnTo>
                    <a:pt x="39" y="289"/>
                  </a:lnTo>
                  <a:lnTo>
                    <a:pt x="56" y="300"/>
                  </a:lnTo>
                  <a:lnTo>
                    <a:pt x="60" y="313"/>
                  </a:lnTo>
                  <a:lnTo>
                    <a:pt x="77" y="322"/>
                  </a:lnTo>
                  <a:lnTo>
                    <a:pt x="90" y="322"/>
                  </a:lnTo>
                  <a:lnTo>
                    <a:pt x="107" y="333"/>
                  </a:lnTo>
                  <a:lnTo>
                    <a:pt x="124" y="345"/>
                  </a:lnTo>
                  <a:lnTo>
                    <a:pt x="127" y="356"/>
                  </a:lnTo>
                  <a:lnTo>
                    <a:pt x="142" y="356"/>
                  </a:lnTo>
                  <a:lnTo>
                    <a:pt x="146" y="367"/>
                  </a:lnTo>
                  <a:lnTo>
                    <a:pt x="159" y="367"/>
                  </a:lnTo>
                  <a:lnTo>
                    <a:pt x="176" y="378"/>
                  </a:lnTo>
                  <a:lnTo>
                    <a:pt x="167" y="392"/>
                  </a:lnTo>
                  <a:lnTo>
                    <a:pt x="180" y="390"/>
                  </a:lnTo>
                  <a:lnTo>
                    <a:pt x="184" y="403"/>
                  </a:lnTo>
                  <a:lnTo>
                    <a:pt x="199" y="401"/>
                  </a:lnTo>
                  <a:lnTo>
                    <a:pt x="185" y="414"/>
                  </a:lnTo>
                  <a:lnTo>
                    <a:pt x="206" y="425"/>
                  </a:lnTo>
                  <a:lnTo>
                    <a:pt x="223" y="435"/>
                  </a:lnTo>
                  <a:lnTo>
                    <a:pt x="227" y="448"/>
                  </a:lnTo>
                  <a:lnTo>
                    <a:pt x="242" y="446"/>
                  </a:lnTo>
                  <a:lnTo>
                    <a:pt x="255" y="446"/>
                  </a:lnTo>
                  <a:lnTo>
                    <a:pt x="274" y="457"/>
                  </a:lnTo>
                  <a:lnTo>
                    <a:pt x="290" y="468"/>
                  </a:lnTo>
                  <a:lnTo>
                    <a:pt x="296" y="480"/>
                  </a:lnTo>
                  <a:lnTo>
                    <a:pt x="313" y="491"/>
                  </a:lnTo>
                  <a:lnTo>
                    <a:pt x="317" y="502"/>
                  </a:lnTo>
                  <a:lnTo>
                    <a:pt x="322" y="515"/>
                  </a:lnTo>
                  <a:lnTo>
                    <a:pt x="326" y="527"/>
                  </a:lnTo>
                  <a:lnTo>
                    <a:pt x="330" y="538"/>
                  </a:lnTo>
                  <a:lnTo>
                    <a:pt x="343" y="536"/>
                  </a:lnTo>
                  <a:lnTo>
                    <a:pt x="356" y="536"/>
                  </a:lnTo>
                  <a:lnTo>
                    <a:pt x="367" y="525"/>
                  </a:lnTo>
                  <a:lnTo>
                    <a:pt x="393" y="512"/>
                  </a:lnTo>
                  <a:lnTo>
                    <a:pt x="412" y="523"/>
                  </a:lnTo>
                  <a:lnTo>
                    <a:pt x="429" y="532"/>
                  </a:lnTo>
                  <a:lnTo>
                    <a:pt x="438" y="521"/>
                  </a:lnTo>
                  <a:lnTo>
                    <a:pt x="455" y="519"/>
                  </a:lnTo>
                  <a:lnTo>
                    <a:pt x="435" y="510"/>
                  </a:lnTo>
                  <a:lnTo>
                    <a:pt x="431" y="497"/>
                  </a:lnTo>
                  <a:lnTo>
                    <a:pt x="446" y="497"/>
                  </a:lnTo>
                  <a:lnTo>
                    <a:pt x="461" y="495"/>
                  </a:lnTo>
                  <a:lnTo>
                    <a:pt x="470" y="483"/>
                  </a:lnTo>
                  <a:lnTo>
                    <a:pt x="452" y="472"/>
                  </a:lnTo>
                  <a:lnTo>
                    <a:pt x="448" y="459"/>
                  </a:lnTo>
                  <a:lnTo>
                    <a:pt x="461" y="459"/>
                  </a:lnTo>
                  <a:lnTo>
                    <a:pt x="470" y="448"/>
                  </a:lnTo>
                  <a:lnTo>
                    <a:pt x="474" y="459"/>
                  </a:lnTo>
                  <a:lnTo>
                    <a:pt x="457" y="448"/>
                  </a:lnTo>
                  <a:lnTo>
                    <a:pt x="453" y="435"/>
                  </a:lnTo>
                  <a:lnTo>
                    <a:pt x="461" y="423"/>
                  </a:lnTo>
                  <a:lnTo>
                    <a:pt x="472" y="412"/>
                  </a:lnTo>
                  <a:lnTo>
                    <a:pt x="453" y="399"/>
                  </a:lnTo>
                  <a:lnTo>
                    <a:pt x="465" y="388"/>
                  </a:lnTo>
                  <a:lnTo>
                    <a:pt x="480" y="386"/>
                  </a:lnTo>
                  <a:lnTo>
                    <a:pt x="489" y="375"/>
                  </a:lnTo>
                  <a:lnTo>
                    <a:pt x="480" y="350"/>
                  </a:lnTo>
                  <a:lnTo>
                    <a:pt x="476" y="339"/>
                  </a:lnTo>
                  <a:lnTo>
                    <a:pt x="463" y="339"/>
                  </a:lnTo>
                  <a:lnTo>
                    <a:pt x="476" y="339"/>
                  </a:lnTo>
                  <a:lnTo>
                    <a:pt x="470" y="326"/>
                  </a:lnTo>
                  <a:lnTo>
                    <a:pt x="457" y="328"/>
                  </a:lnTo>
                  <a:lnTo>
                    <a:pt x="453" y="315"/>
                  </a:lnTo>
                  <a:lnTo>
                    <a:pt x="450" y="303"/>
                  </a:lnTo>
                  <a:lnTo>
                    <a:pt x="459" y="292"/>
                  </a:lnTo>
                  <a:lnTo>
                    <a:pt x="453" y="279"/>
                  </a:lnTo>
                  <a:lnTo>
                    <a:pt x="437" y="268"/>
                  </a:lnTo>
                  <a:lnTo>
                    <a:pt x="418" y="259"/>
                  </a:lnTo>
                  <a:lnTo>
                    <a:pt x="410" y="234"/>
                  </a:lnTo>
                  <a:lnTo>
                    <a:pt x="420" y="221"/>
                  </a:lnTo>
                  <a:lnTo>
                    <a:pt x="416" y="210"/>
                  </a:lnTo>
                  <a:lnTo>
                    <a:pt x="412" y="199"/>
                  </a:lnTo>
                  <a:lnTo>
                    <a:pt x="408" y="185"/>
                  </a:lnTo>
                  <a:lnTo>
                    <a:pt x="405" y="174"/>
                  </a:lnTo>
                  <a:lnTo>
                    <a:pt x="384" y="163"/>
                  </a:lnTo>
                  <a:lnTo>
                    <a:pt x="380" y="152"/>
                  </a:lnTo>
                  <a:lnTo>
                    <a:pt x="373" y="127"/>
                  </a:lnTo>
                  <a:lnTo>
                    <a:pt x="369" y="116"/>
                  </a:lnTo>
                  <a:lnTo>
                    <a:pt x="365" y="105"/>
                  </a:lnTo>
                  <a:lnTo>
                    <a:pt x="375" y="92"/>
                  </a:lnTo>
                  <a:lnTo>
                    <a:pt x="371" y="80"/>
                  </a:lnTo>
                  <a:lnTo>
                    <a:pt x="369" y="80"/>
                  </a:lnTo>
                  <a:lnTo>
                    <a:pt x="352" y="69"/>
                  </a:lnTo>
                  <a:lnTo>
                    <a:pt x="348" y="56"/>
                  </a:lnTo>
                  <a:lnTo>
                    <a:pt x="345" y="45"/>
                  </a:lnTo>
                  <a:lnTo>
                    <a:pt x="330" y="45"/>
                  </a:lnTo>
                  <a:lnTo>
                    <a:pt x="315" y="36"/>
                  </a:lnTo>
                  <a:lnTo>
                    <a:pt x="311" y="22"/>
                  </a:lnTo>
                  <a:lnTo>
                    <a:pt x="307" y="11"/>
                  </a:lnTo>
                  <a:lnTo>
                    <a:pt x="294" y="2"/>
                  </a:lnTo>
                  <a:lnTo>
                    <a:pt x="290" y="0"/>
                  </a:lnTo>
                  <a:lnTo>
                    <a:pt x="54" y="13"/>
                  </a:lnTo>
                  <a:lnTo>
                    <a:pt x="45" y="26"/>
                  </a:lnTo>
                  <a:lnTo>
                    <a:pt x="62" y="37"/>
                  </a:lnTo>
                  <a:lnTo>
                    <a:pt x="66" y="49"/>
                  </a:lnTo>
                  <a:lnTo>
                    <a:pt x="81" y="60"/>
                  </a:lnTo>
                  <a:lnTo>
                    <a:pt x="99" y="71"/>
                  </a:lnTo>
                  <a:lnTo>
                    <a:pt x="88" y="84"/>
                  </a:lnTo>
                  <a:lnTo>
                    <a:pt x="79" y="95"/>
                  </a:lnTo>
                  <a:lnTo>
                    <a:pt x="82" y="107"/>
                  </a:lnTo>
                  <a:lnTo>
                    <a:pt x="60" y="122"/>
                  </a:lnTo>
                  <a:lnTo>
                    <a:pt x="45" y="122"/>
                  </a:lnTo>
                  <a:lnTo>
                    <a:pt x="21" y="124"/>
                  </a:lnTo>
                  <a:lnTo>
                    <a:pt x="9" y="137"/>
                  </a:lnTo>
                  <a:lnTo>
                    <a:pt x="0" y="148"/>
                  </a:lnTo>
                  <a:lnTo>
                    <a:pt x="17" y="159"/>
                  </a:lnTo>
                  <a:lnTo>
                    <a:pt x="30" y="159"/>
                  </a:lnTo>
                  <a:lnTo>
                    <a:pt x="34" y="170"/>
                  </a:lnTo>
                  <a:lnTo>
                    <a:pt x="22" y="182"/>
                  </a:lnTo>
                  <a:lnTo>
                    <a:pt x="26" y="195"/>
                  </a:lnTo>
                  <a:lnTo>
                    <a:pt x="30" y="206"/>
                  </a:lnTo>
                  <a:lnTo>
                    <a:pt x="15" y="206"/>
                  </a:lnTo>
                  <a:lnTo>
                    <a:pt x="6" y="219"/>
                  </a:lnTo>
                  <a:lnTo>
                    <a:pt x="15" y="20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2B5E0C8-A575-00A2-8CC2-D0ACAECEE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528" y="-3305401"/>
              <a:ext cx="497681" cy="500937"/>
            </a:xfrm>
            <a:custGeom>
              <a:avLst/>
              <a:gdLst/>
              <a:ahLst/>
              <a:cxnLst>
                <a:cxn ang="0">
                  <a:pos x="92" y="405"/>
                </a:cxn>
                <a:cxn ang="0">
                  <a:pos x="96" y="380"/>
                </a:cxn>
                <a:cxn ang="0">
                  <a:pos x="88" y="356"/>
                </a:cxn>
                <a:cxn ang="0">
                  <a:pos x="115" y="343"/>
                </a:cxn>
                <a:cxn ang="0">
                  <a:pos x="115" y="307"/>
                </a:cxn>
                <a:cxn ang="0">
                  <a:pos x="98" y="296"/>
                </a:cxn>
                <a:cxn ang="0">
                  <a:pos x="105" y="283"/>
                </a:cxn>
                <a:cxn ang="0">
                  <a:pos x="88" y="272"/>
                </a:cxn>
                <a:cxn ang="0">
                  <a:pos x="94" y="249"/>
                </a:cxn>
                <a:cxn ang="0">
                  <a:pos x="72" y="225"/>
                </a:cxn>
                <a:cxn ang="0">
                  <a:pos x="45" y="191"/>
                </a:cxn>
                <a:cxn ang="0">
                  <a:pos x="51" y="167"/>
                </a:cxn>
                <a:cxn ang="0">
                  <a:pos x="43" y="142"/>
                </a:cxn>
                <a:cxn ang="0">
                  <a:pos x="19" y="120"/>
                </a:cxn>
                <a:cxn ang="0">
                  <a:pos x="8" y="84"/>
                </a:cxn>
                <a:cxn ang="0">
                  <a:pos x="0" y="62"/>
                </a:cxn>
                <a:cxn ang="0">
                  <a:pos x="6" y="37"/>
                </a:cxn>
                <a:cxn ang="0">
                  <a:pos x="19" y="37"/>
                </a:cxn>
                <a:cxn ang="0">
                  <a:pos x="58" y="36"/>
                </a:cxn>
                <a:cxn ang="0">
                  <a:pos x="68" y="23"/>
                </a:cxn>
                <a:cxn ang="0">
                  <a:pos x="75" y="9"/>
                </a:cxn>
                <a:cxn ang="0">
                  <a:pos x="62" y="9"/>
                </a:cxn>
                <a:cxn ang="0">
                  <a:pos x="143" y="6"/>
                </a:cxn>
                <a:cxn ang="0">
                  <a:pos x="235" y="0"/>
                </a:cxn>
                <a:cxn ang="0">
                  <a:pos x="328" y="103"/>
                </a:cxn>
                <a:cxn ang="0">
                  <a:pos x="375" y="186"/>
                </a:cxn>
                <a:cxn ang="0">
                  <a:pos x="384" y="208"/>
                </a:cxn>
                <a:cxn ang="0">
                  <a:pos x="394" y="232"/>
                </a:cxn>
                <a:cxn ang="0">
                  <a:pos x="403" y="255"/>
                </a:cxn>
                <a:cxn ang="0">
                  <a:pos x="403" y="255"/>
                </a:cxn>
                <a:cxn ang="0">
                  <a:pos x="396" y="268"/>
                </a:cxn>
                <a:cxn ang="0">
                  <a:pos x="399" y="279"/>
                </a:cxn>
                <a:cxn ang="0">
                  <a:pos x="364" y="294"/>
                </a:cxn>
                <a:cxn ang="0">
                  <a:pos x="356" y="307"/>
                </a:cxn>
                <a:cxn ang="0">
                  <a:pos x="338" y="332"/>
                </a:cxn>
                <a:cxn ang="0">
                  <a:pos x="328" y="345"/>
                </a:cxn>
                <a:cxn ang="0">
                  <a:pos x="319" y="358"/>
                </a:cxn>
                <a:cxn ang="0">
                  <a:pos x="291" y="360"/>
                </a:cxn>
                <a:cxn ang="0">
                  <a:pos x="272" y="347"/>
                </a:cxn>
                <a:cxn ang="0">
                  <a:pos x="266" y="371"/>
                </a:cxn>
                <a:cxn ang="0">
                  <a:pos x="257" y="384"/>
                </a:cxn>
                <a:cxn ang="0">
                  <a:pos x="225" y="373"/>
                </a:cxn>
                <a:cxn ang="0">
                  <a:pos x="220" y="399"/>
                </a:cxn>
                <a:cxn ang="0">
                  <a:pos x="191" y="399"/>
                </a:cxn>
                <a:cxn ang="0">
                  <a:pos x="158" y="390"/>
                </a:cxn>
                <a:cxn ang="0">
                  <a:pos x="105" y="405"/>
                </a:cxn>
              </a:cxnLst>
              <a:rect l="0" t="0" r="r" b="b"/>
              <a:pathLst>
                <a:path w="418" h="416">
                  <a:moveTo>
                    <a:pt x="109" y="416"/>
                  </a:moveTo>
                  <a:lnTo>
                    <a:pt x="92" y="405"/>
                  </a:lnTo>
                  <a:lnTo>
                    <a:pt x="88" y="392"/>
                  </a:lnTo>
                  <a:lnTo>
                    <a:pt x="96" y="380"/>
                  </a:lnTo>
                  <a:lnTo>
                    <a:pt x="107" y="369"/>
                  </a:lnTo>
                  <a:lnTo>
                    <a:pt x="88" y="356"/>
                  </a:lnTo>
                  <a:lnTo>
                    <a:pt x="100" y="345"/>
                  </a:lnTo>
                  <a:lnTo>
                    <a:pt x="115" y="343"/>
                  </a:lnTo>
                  <a:lnTo>
                    <a:pt x="124" y="332"/>
                  </a:lnTo>
                  <a:lnTo>
                    <a:pt x="115" y="307"/>
                  </a:lnTo>
                  <a:lnTo>
                    <a:pt x="111" y="296"/>
                  </a:lnTo>
                  <a:lnTo>
                    <a:pt x="98" y="296"/>
                  </a:lnTo>
                  <a:lnTo>
                    <a:pt x="111" y="296"/>
                  </a:lnTo>
                  <a:lnTo>
                    <a:pt x="105" y="283"/>
                  </a:lnTo>
                  <a:lnTo>
                    <a:pt x="92" y="285"/>
                  </a:lnTo>
                  <a:lnTo>
                    <a:pt x="88" y="272"/>
                  </a:lnTo>
                  <a:lnTo>
                    <a:pt x="85" y="260"/>
                  </a:lnTo>
                  <a:lnTo>
                    <a:pt x="94" y="249"/>
                  </a:lnTo>
                  <a:lnTo>
                    <a:pt x="88" y="236"/>
                  </a:lnTo>
                  <a:lnTo>
                    <a:pt x="72" y="225"/>
                  </a:lnTo>
                  <a:lnTo>
                    <a:pt x="53" y="216"/>
                  </a:lnTo>
                  <a:lnTo>
                    <a:pt x="45" y="191"/>
                  </a:lnTo>
                  <a:lnTo>
                    <a:pt x="55" y="178"/>
                  </a:lnTo>
                  <a:lnTo>
                    <a:pt x="51" y="167"/>
                  </a:lnTo>
                  <a:lnTo>
                    <a:pt x="47" y="156"/>
                  </a:lnTo>
                  <a:lnTo>
                    <a:pt x="43" y="142"/>
                  </a:lnTo>
                  <a:lnTo>
                    <a:pt x="40" y="131"/>
                  </a:lnTo>
                  <a:lnTo>
                    <a:pt x="19" y="120"/>
                  </a:lnTo>
                  <a:lnTo>
                    <a:pt x="15" y="109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0" y="62"/>
                  </a:lnTo>
                  <a:lnTo>
                    <a:pt x="10" y="49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19" y="37"/>
                  </a:lnTo>
                  <a:lnTo>
                    <a:pt x="43" y="36"/>
                  </a:lnTo>
                  <a:lnTo>
                    <a:pt x="58" y="36"/>
                  </a:lnTo>
                  <a:lnTo>
                    <a:pt x="55" y="23"/>
                  </a:lnTo>
                  <a:lnTo>
                    <a:pt x="68" y="23"/>
                  </a:lnTo>
                  <a:lnTo>
                    <a:pt x="64" y="11"/>
                  </a:lnTo>
                  <a:lnTo>
                    <a:pt x="75" y="9"/>
                  </a:lnTo>
                  <a:lnTo>
                    <a:pt x="64" y="11"/>
                  </a:lnTo>
                  <a:lnTo>
                    <a:pt x="62" y="9"/>
                  </a:lnTo>
                  <a:lnTo>
                    <a:pt x="103" y="8"/>
                  </a:lnTo>
                  <a:lnTo>
                    <a:pt x="143" y="6"/>
                  </a:lnTo>
                  <a:lnTo>
                    <a:pt x="195" y="2"/>
                  </a:lnTo>
                  <a:lnTo>
                    <a:pt x="235" y="0"/>
                  </a:lnTo>
                  <a:lnTo>
                    <a:pt x="278" y="9"/>
                  </a:lnTo>
                  <a:lnTo>
                    <a:pt x="328" y="103"/>
                  </a:lnTo>
                  <a:lnTo>
                    <a:pt x="369" y="174"/>
                  </a:lnTo>
                  <a:lnTo>
                    <a:pt x="375" y="186"/>
                  </a:lnTo>
                  <a:lnTo>
                    <a:pt x="396" y="197"/>
                  </a:lnTo>
                  <a:lnTo>
                    <a:pt x="384" y="208"/>
                  </a:lnTo>
                  <a:lnTo>
                    <a:pt x="403" y="219"/>
                  </a:lnTo>
                  <a:lnTo>
                    <a:pt x="394" y="232"/>
                  </a:lnTo>
                  <a:lnTo>
                    <a:pt x="399" y="244"/>
                  </a:lnTo>
                  <a:lnTo>
                    <a:pt x="403" y="255"/>
                  </a:lnTo>
                  <a:lnTo>
                    <a:pt x="418" y="255"/>
                  </a:lnTo>
                  <a:lnTo>
                    <a:pt x="403" y="255"/>
                  </a:lnTo>
                  <a:lnTo>
                    <a:pt x="390" y="257"/>
                  </a:lnTo>
                  <a:lnTo>
                    <a:pt x="396" y="268"/>
                  </a:lnTo>
                  <a:lnTo>
                    <a:pt x="409" y="268"/>
                  </a:lnTo>
                  <a:lnTo>
                    <a:pt x="399" y="279"/>
                  </a:lnTo>
                  <a:lnTo>
                    <a:pt x="379" y="294"/>
                  </a:lnTo>
                  <a:lnTo>
                    <a:pt x="364" y="294"/>
                  </a:lnTo>
                  <a:lnTo>
                    <a:pt x="351" y="294"/>
                  </a:lnTo>
                  <a:lnTo>
                    <a:pt x="356" y="307"/>
                  </a:lnTo>
                  <a:lnTo>
                    <a:pt x="347" y="320"/>
                  </a:lnTo>
                  <a:lnTo>
                    <a:pt x="338" y="332"/>
                  </a:lnTo>
                  <a:lnTo>
                    <a:pt x="325" y="334"/>
                  </a:lnTo>
                  <a:lnTo>
                    <a:pt x="328" y="345"/>
                  </a:lnTo>
                  <a:lnTo>
                    <a:pt x="334" y="356"/>
                  </a:lnTo>
                  <a:lnTo>
                    <a:pt x="319" y="358"/>
                  </a:lnTo>
                  <a:lnTo>
                    <a:pt x="308" y="369"/>
                  </a:lnTo>
                  <a:lnTo>
                    <a:pt x="291" y="360"/>
                  </a:lnTo>
                  <a:lnTo>
                    <a:pt x="278" y="360"/>
                  </a:lnTo>
                  <a:lnTo>
                    <a:pt x="272" y="347"/>
                  </a:lnTo>
                  <a:lnTo>
                    <a:pt x="263" y="360"/>
                  </a:lnTo>
                  <a:lnTo>
                    <a:pt x="266" y="371"/>
                  </a:lnTo>
                  <a:lnTo>
                    <a:pt x="270" y="382"/>
                  </a:lnTo>
                  <a:lnTo>
                    <a:pt x="257" y="384"/>
                  </a:lnTo>
                  <a:lnTo>
                    <a:pt x="244" y="384"/>
                  </a:lnTo>
                  <a:lnTo>
                    <a:pt x="225" y="373"/>
                  </a:lnTo>
                  <a:lnTo>
                    <a:pt x="214" y="386"/>
                  </a:lnTo>
                  <a:lnTo>
                    <a:pt x="220" y="399"/>
                  </a:lnTo>
                  <a:lnTo>
                    <a:pt x="205" y="399"/>
                  </a:lnTo>
                  <a:lnTo>
                    <a:pt x="191" y="399"/>
                  </a:lnTo>
                  <a:lnTo>
                    <a:pt x="173" y="388"/>
                  </a:lnTo>
                  <a:lnTo>
                    <a:pt x="158" y="390"/>
                  </a:lnTo>
                  <a:lnTo>
                    <a:pt x="135" y="403"/>
                  </a:lnTo>
                  <a:lnTo>
                    <a:pt x="105" y="405"/>
                  </a:lnTo>
                  <a:lnTo>
                    <a:pt x="109" y="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62EDDCDB-89B5-238D-DB9A-264D73E2F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522" y="-3408960"/>
              <a:ext cx="603647" cy="446749"/>
            </a:xfrm>
            <a:custGeom>
              <a:avLst/>
              <a:gdLst/>
              <a:ahLst/>
              <a:cxnLst>
                <a:cxn ang="0">
                  <a:pos x="150" y="328"/>
                </a:cxn>
                <a:cxn ang="0">
                  <a:pos x="176" y="326"/>
                </a:cxn>
                <a:cxn ang="0">
                  <a:pos x="200" y="350"/>
                </a:cxn>
                <a:cxn ang="0">
                  <a:pos x="234" y="360"/>
                </a:cxn>
                <a:cxn ang="0">
                  <a:pos x="266" y="371"/>
                </a:cxn>
                <a:cxn ang="0">
                  <a:pos x="288" y="358"/>
                </a:cxn>
                <a:cxn ang="0">
                  <a:pos x="307" y="369"/>
                </a:cxn>
                <a:cxn ang="0">
                  <a:pos x="329" y="356"/>
                </a:cxn>
                <a:cxn ang="0">
                  <a:pos x="358" y="354"/>
                </a:cxn>
                <a:cxn ang="0">
                  <a:pos x="384" y="352"/>
                </a:cxn>
                <a:cxn ang="0">
                  <a:pos x="404" y="363"/>
                </a:cxn>
                <a:cxn ang="0">
                  <a:pos x="438" y="348"/>
                </a:cxn>
                <a:cxn ang="0">
                  <a:pos x="427" y="326"/>
                </a:cxn>
                <a:cxn ang="0">
                  <a:pos x="436" y="313"/>
                </a:cxn>
                <a:cxn ang="0">
                  <a:pos x="457" y="300"/>
                </a:cxn>
                <a:cxn ang="0">
                  <a:pos x="446" y="277"/>
                </a:cxn>
                <a:cxn ang="0">
                  <a:pos x="434" y="253"/>
                </a:cxn>
                <a:cxn ang="0">
                  <a:pos x="462" y="253"/>
                </a:cxn>
                <a:cxn ang="0">
                  <a:pos x="496" y="238"/>
                </a:cxn>
                <a:cxn ang="0">
                  <a:pos x="498" y="213"/>
                </a:cxn>
                <a:cxn ang="0">
                  <a:pos x="500" y="189"/>
                </a:cxn>
                <a:cxn ang="0">
                  <a:pos x="502" y="165"/>
                </a:cxn>
                <a:cxn ang="0">
                  <a:pos x="389" y="13"/>
                </a:cxn>
                <a:cxn ang="0">
                  <a:pos x="367" y="26"/>
                </a:cxn>
                <a:cxn ang="0">
                  <a:pos x="333" y="41"/>
                </a:cxn>
                <a:cxn ang="0">
                  <a:pos x="311" y="41"/>
                </a:cxn>
                <a:cxn ang="0">
                  <a:pos x="320" y="65"/>
                </a:cxn>
                <a:cxn ang="0">
                  <a:pos x="313" y="79"/>
                </a:cxn>
                <a:cxn ang="0">
                  <a:pos x="324" y="101"/>
                </a:cxn>
                <a:cxn ang="0">
                  <a:pos x="298" y="103"/>
                </a:cxn>
                <a:cxn ang="0">
                  <a:pos x="283" y="127"/>
                </a:cxn>
                <a:cxn ang="0">
                  <a:pos x="234" y="142"/>
                </a:cxn>
                <a:cxn ang="0">
                  <a:pos x="195" y="146"/>
                </a:cxn>
                <a:cxn ang="0">
                  <a:pos x="159" y="123"/>
                </a:cxn>
                <a:cxn ang="0">
                  <a:pos x="140" y="112"/>
                </a:cxn>
                <a:cxn ang="0">
                  <a:pos x="105" y="90"/>
                </a:cxn>
                <a:cxn ang="0">
                  <a:pos x="105" y="90"/>
                </a:cxn>
                <a:cxn ang="0">
                  <a:pos x="50" y="189"/>
                </a:cxn>
                <a:cxn ang="0">
                  <a:pos x="97" y="272"/>
                </a:cxn>
                <a:cxn ang="0">
                  <a:pos x="106" y="294"/>
                </a:cxn>
                <a:cxn ang="0">
                  <a:pos x="116" y="318"/>
                </a:cxn>
                <a:cxn ang="0">
                  <a:pos x="125" y="341"/>
                </a:cxn>
                <a:cxn ang="0">
                  <a:pos x="125" y="341"/>
                </a:cxn>
              </a:cxnLst>
              <a:rect l="0" t="0" r="r" b="b"/>
              <a:pathLst>
                <a:path w="507" h="371">
                  <a:moveTo>
                    <a:pt x="153" y="341"/>
                  </a:moveTo>
                  <a:lnTo>
                    <a:pt x="150" y="328"/>
                  </a:lnTo>
                  <a:lnTo>
                    <a:pt x="163" y="328"/>
                  </a:lnTo>
                  <a:lnTo>
                    <a:pt x="176" y="326"/>
                  </a:lnTo>
                  <a:lnTo>
                    <a:pt x="195" y="339"/>
                  </a:lnTo>
                  <a:lnTo>
                    <a:pt x="200" y="350"/>
                  </a:lnTo>
                  <a:lnTo>
                    <a:pt x="219" y="361"/>
                  </a:lnTo>
                  <a:lnTo>
                    <a:pt x="234" y="360"/>
                  </a:lnTo>
                  <a:lnTo>
                    <a:pt x="247" y="360"/>
                  </a:lnTo>
                  <a:lnTo>
                    <a:pt x="266" y="371"/>
                  </a:lnTo>
                  <a:lnTo>
                    <a:pt x="279" y="371"/>
                  </a:lnTo>
                  <a:lnTo>
                    <a:pt x="288" y="358"/>
                  </a:lnTo>
                  <a:lnTo>
                    <a:pt x="301" y="356"/>
                  </a:lnTo>
                  <a:lnTo>
                    <a:pt x="307" y="369"/>
                  </a:lnTo>
                  <a:lnTo>
                    <a:pt x="322" y="367"/>
                  </a:lnTo>
                  <a:lnTo>
                    <a:pt x="329" y="356"/>
                  </a:lnTo>
                  <a:lnTo>
                    <a:pt x="337" y="343"/>
                  </a:lnTo>
                  <a:lnTo>
                    <a:pt x="358" y="354"/>
                  </a:lnTo>
                  <a:lnTo>
                    <a:pt x="371" y="352"/>
                  </a:lnTo>
                  <a:lnTo>
                    <a:pt x="384" y="352"/>
                  </a:lnTo>
                  <a:lnTo>
                    <a:pt x="399" y="352"/>
                  </a:lnTo>
                  <a:lnTo>
                    <a:pt x="404" y="363"/>
                  </a:lnTo>
                  <a:lnTo>
                    <a:pt x="431" y="361"/>
                  </a:lnTo>
                  <a:lnTo>
                    <a:pt x="438" y="348"/>
                  </a:lnTo>
                  <a:lnTo>
                    <a:pt x="433" y="337"/>
                  </a:lnTo>
                  <a:lnTo>
                    <a:pt x="427" y="326"/>
                  </a:lnTo>
                  <a:lnTo>
                    <a:pt x="421" y="313"/>
                  </a:lnTo>
                  <a:lnTo>
                    <a:pt x="436" y="313"/>
                  </a:lnTo>
                  <a:lnTo>
                    <a:pt x="461" y="311"/>
                  </a:lnTo>
                  <a:lnTo>
                    <a:pt x="457" y="300"/>
                  </a:lnTo>
                  <a:lnTo>
                    <a:pt x="438" y="288"/>
                  </a:lnTo>
                  <a:lnTo>
                    <a:pt x="446" y="277"/>
                  </a:lnTo>
                  <a:lnTo>
                    <a:pt x="455" y="264"/>
                  </a:lnTo>
                  <a:lnTo>
                    <a:pt x="434" y="253"/>
                  </a:lnTo>
                  <a:lnTo>
                    <a:pt x="449" y="253"/>
                  </a:lnTo>
                  <a:lnTo>
                    <a:pt x="462" y="253"/>
                  </a:lnTo>
                  <a:lnTo>
                    <a:pt x="483" y="240"/>
                  </a:lnTo>
                  <a:lnTo>
                    <a:pt x="496" y="238"/>
                  </a:lnTo>
                  <a:lnTo>
                    <a:pt x="506" y="225"/>
                  </a:lnTo>
                  <a:lnTo>
                    <a:pt x="498" y="213"/>
                  </a:lnTo>
                  <a:lnTo>
                    <a:pt x="506" y="200"/>
                  </a:lnTo>
                  <a:lnTo>
                    <a:pt x="500" y="189"/>
                  </a:lnTo>
                  <a:lnTo>
                    <a:pt x="507" y="176"/>
                  </a:lnTo>
                  <a:lnTo>
                    <a:pt x="502" y="165"/>
                  </a:lnTo>
                  <a:lnTo>
                    <a:pt x="397" y="0"/>
                  </a:lnTo>
                  <a:lnTo>
                    <a:pt x="389" y="13"/>
                  </a:lnTo>
                  <a:lnTo>
                    <a:pt x="382" y="26"/>
                  </a:lnTo>
                  <a:lnTo>
                    <a:pt x="367" y="26"/>
                  </a:lnTo>
                  <a:lnTo>
                    <a:pt x="361" y="39"/>
                  </a:lnTo>
                  <a:lnTo>
                    <a:pt x="333" y="41"/>
                  </a:lnTo>
                  <a:lnTo>
                    <a:pt x="322" y="41"/>
                  </a:lnTo>
                  <a:lnTo>
                    <a:pt x="311" y="41"/>
                  </a:lnTo>
                  <a:lnTo>
                    <a:pt x="314" y="52"/>
                  </a:lnTo>
                  <a:lnTo>
                    <a:pt x="320" y="65"/>
                  </a:lnTo>
                  <a:lnTo>
                    <a:pt x="307" y="65"/>
                  </a:lnTo>
                  <a:lnTo>
                    <a:pt x="313" y="79"/>
                  </a:lnTo>
                  <a:lnTo>
                    <a:pt x="318" y="90"/>
                  </a:lnTo>
                  <a:lnTo>
                    <a:pt x="324" y="101"/>
                  </a:lnTo>
                  <a:lnTo>
                    <a:pt x="311" y="101"/>
                  </a:lnTo>
                  <a:lnTo>
                    <a:pt x="298" y="103"/>
                  </a:lnTo>
                  <a:lnTo>
                    <a:pt x="290" y="116"/>
                  </a:lnTo>
                  <a:lnTo>
                    <a:pt x="283" y="127"/>
                  </a:lnTo>
                  <a:lnTo>
                    <a:pt x="286" y="140"/>
                  </a:lnTo>
                  <a:lnTo>
                    <a:pt x="234" y="142"/>
                  </a:lnTo>
                  <a:lnTo>
                    <a:pt x="208" y="144"/>
                  </a:lnTo>
                  <a:lnTo>
                    <a:pt x="195" y="146"/>
                  </a:lnTo>
                  <a:lnTo>
                    <a:pt x="163" y="135"/>
                  </a:lnTo>
                  <a:lnTo>
                    <a:pt x="159" y="123"/>
                  </a:lnTo>
                  <a:lnTo>
                    <a:pt x="153" y="110"/>
                  </a:lnTo>
                  <a:lnTo>
                    <a:pt x="140" y="112"/>
                  </a:lnTo>
                  <a:lnTo>
                    <a:pt x="118" y="90"/>
                  </a:lnTo>
                  <a:lnTo>
                    <a:pt x="105" y="90"/>
                  </a:lnTo>
                  <a:lnTo>
                    <a:pt x="99" y="77"/>
                  </a:lnTo>
                  <a:lnTo>
                    <a:pt x="105" y="90"/>
                  </a:lnTo>
                  <a:lnTo>
                    <a:pt x="0" y="95"/>
                  </a:lnTo>
                  <a:lnTo>
                    <a:pt x="50" y="189"/>
                  </a:lnTo>
                  <a:lnTo>
                    <a:pt x="91" y="260"/>
                  </a:lnTo>
                  <a:lnTo>
                    <a:pt x="97" y="272"/>
                  </a:lnTo>
                  <a:lnTo>
                    <a:pt x="118" y="283"/>
                  </a:lnTo>
                  <a:lnTo>
                    <a:pt x="106" y="294"/>
                  </a:lnTo>
                  <a:lnTo>
                    <a:pt x="125" y="305"/>
                  </a:lnTo>
                  <a:lnTo>
                    <a:pt x="116" y="318"/>
                  </a:lnTo>
                  <a:lnTo>
                    <a:pt x="121" y="330"/>
                  </a:lnTo>
                  <a:lnTo>
                    <a:pt x="125" y="341"/>
                  </a:lnTo>
                  <a:lnTo>
                    <a:pt x="140" y="341"/>
                  </a:lnTo>
                  <a:lnTo>
                    <a:pt x="125" y="341"/>
                  </a:lnTo>
                  <a:lnTo>
                    <a:pt x="153" y="3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9E3EC410-F840-6C35-02B9-6C4E4FDC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-3514928"/>
              <a:ext cx="794147" cy="361253"/>
            </a:xfrm>
            <a:custGeom>
              <a:avLst/>
              <a:gdLst/>
              <a:ahLst/>
              <a:cxnLst>
                <a:cxn ang="0">
                  <a:pos x="47" y="48"/>
                </a:cxn>
                <a:cxn ang="0">
                  <a:pos x="39" y="62"/>
                </a:cxn>
                <a:cxn ang="0">
                  <a:pos x="26" y="62"/>
                </a:cxn>
                <a:cxn ang="0">
                  <a:pos x="6" y="77"/>
                </a:cxn>
                <a:cxn ang="0">
                  <a:pos x="0" y="88"/>
                </a:cxn>
                <a:cxn ang="0">
                  <a:pos x="105" y="253"/>
                </a:cxn>
                <a:cxn ang="0">
                  <a:pos x="142" y="300"/>
                </a:cxn>
                <a:cxn ang="0">
                  <a:pos x="592" y="225"/>
                </a:cxn>
                <a:cxn ang="0">
                  <a:pos x="592" y="225"/>
                </a:cxn>
                <a:cxn ang="0">
                  <a:pos x="598" y="211"/>
                </a:cxn>
                <a:cxn ang="0">
                  <a:pos x="605" y="200"/>
                </a:cxn>
                <a:cxn ang="0">
                  <a:pos x="609" y="187"/>
                </a:cxn>
                <a:cxn ang="0">
                  <a:pos x="637" y="185"/>
                </a:cxn>
                <a:cxn ang="0">
                  <a:pos x="643" y="174"/>
                </a:cxn>
                <a:cxn ang="0">
                  <a:pos x="667" y="172"/>
                </a:cxn>
                <a:cxn ang="0">
                  <a:pos x="661" y="161"/>
                </a:cxn>
                <a:cxn ang="0">
                  <a:pos x="667" y="148"/>
                </a:cxn>
                <a:cxn ang="0">
                  <a:pos x="646" y="137"/>
                </a:cxn>
                <a:cxn ang="0">
                  <a:pos x="633" y="137"/>
                </a:cxn>
                <a:cxn ang="0">
                  <a:pos x="628" y="125"/>
                </a:cxn>
                <a:cxn ang="0">
                  <a:pos x="601" y="127"/>
                </a:cxn>
                <a:cxn ang="0">
                  <a:pos x="594" y="114"/>
                </a:cxn>
                <a:cxn ang="0">
                  <a:pos x="581" y="116"/>
                </a:cxn>
                <a:cxn ang="0">
                  <a:pos x="568" y="116"/>
                </a:cxn>
                <a:cxn ang="0">
                  <a:pos x="560" y="103"/>
                </a:cxn>
                <a:cxn ang="0">
                  <a:pos x="566" y="92"/>
                </a:cxn>
                <a:cxn ang="0">
                  <a:pos x="541" y="93"/>
                </a:cxn>
                <a:cxn ang="0">
                  <a:pos x="547" y="80"/>
                </a:cxn>
                <a:cxn ang="0">
                  <a:pos x="553" y="69"/>
                </a:cxn>
                <a:cxn ang="0">
                  <a:pos x="579" y="67"/>
                </a:cxn>
                <a:cxn ang="0">
                  <a:pos x="566" y="43"/>
                </a:cxn>
                <a:cxn ang="0">
                  <a:pos x="577" y="43"/>
                </a:cxn>
                <a:cxn ang="0">
                  <a:pos x="571" y="30"/>
                </a:cxn>
                <a:cxn ang="0">
                  <a:pos x="519" y="33"/>
                </a:cxn>
                <a:cxn ang="0">
                  <a:pos x="487" y="0"/>
                </a:cxn>
                <a:cxn ang="0">
                  <a:pos x="185" y="65"/>
                </a:cxn>
                <a:cxn ang="0">
                  <a:pos x="84" y="71"/>
                </a:cxn>
                <a:cxn ang="0">
                  <a:pos x="64" y="60"/>
                </a:cxn>
                <a:cxn ang="0">
                  <a:pos x="47" y="48"/>
                </a:cxn>
              </a:cxnLst>
              <a:rect l="0" t="0" r="r" b="b"/>
              <a:pathLst>
                <a:path w="667" h="300">
                  <a:moveTo>
                    <a:pt x="47" y="48"/>
                  </a:moveTo>
                  <a:lnTo>
                    <a:pt x="39" y="62"/>
                  </a:lnTo>
                  <a:lnTo>
                    <a:pt x="26" y="62"/>
                  </a:lnTo>
                  <a:lnTo>
                    <a:pt x="6" y="77"/>
                  </a:lnTo>
                  <a:lnTo>
                    <a:pt x="0" y="88"/>
                  </a:lnTo>
                  <a:lnTo>
                    <a:pt x="105" y="253"/>
                  </a:lnTo>
                  <a:lnTo>
                    <a:pt x="142" y="300"/>
                  </a:lnTo>
                  <a:lnTo>
                    <a:pt x="592" y="225"/>
                  </a:lnTo>
                  <a:lnTo>
                    <a:pt x="592" y="225"/>
                  </a:lnTo>
                  <a:lnTo>
                    <a:pt x="598" y="211"/>
                  </a:lnTo>
                  <a:lnTo>
                    <a:pt x="605" y="200"/>
                  </a:lnTo>
                  <a:lnTo>
                    <a:pt x="609" y="187"/>
                  </a:lnTo>
                  <a:lnTo>
                    <a:pt x="637" y="185"/>
                  </a:lnTo>
                  <a:lnTo>
                    <a:pt x="643" y="174"/>
                  </a:lnTo>
                  <a:lnTo>
                    <a:pt x="667" y="172"/>
                  </a:lnTo>
                  <a:lnTo>
                    <a:pt x="661" y="161"/>
                  </a:lnTo>
                  <a:lnTo>
                    <a:pt x="667" y="148"/>
                  </a:lnTo>
                  <a:lnTo>
                    <a:pt x="646" y="137"/>
                  </a:lnTo>
                  <a:lnTo>
                    <a:pt x="633" y="137"/>
                  </a:lnTo>
                  <a:lnTo>
                    <a:pt x="628" y="125"/>
                  </a:lnTo>
                  <a:lnTo>
                    <a:pt x="601" y="127"/>
                  </a:lnTo>
                  <a:lnTo>
                    <a:pt x="594" y="114"/>
                  </a:lnTo>
                  <a:lnTo>
                    <a:pt x="581" y="116"/>
                  </a:lnTo>
                  <a:lnTo>
                    <a:pt x="568" y="116"/>
                  </a:lnTo>
                  <a:lnTo>
                    <a:pt x="560" y="103"/>
                  </a:lnTo>
                  <a:lnTo>
                    <a:pt x="566" y="92"/>
                  </a:lnTo>
                  <a:lnTo>
                    <a:pt x="541" y="93"/>
                  </a:lnTo>
                  <a:lnTo>
                    <a:pt x="547" y="80"/>
                  </a:lnTo>
                  <a:lnTo>
                    <a:pt x="553" y="69"/>
                  </a:lnTo>
                  <a:lnTo>
                    <a:pt x="579" y="67"/>
                  </a:lnTo>
                  <a:lnTo>
                    <a:pt x="566" y="43"/>
                  </a:lnTo>
                  <a:lnTo>
                    <a:pt x="577" y="43"/>
                  </a:lnTo>
                  <a:lnTo>
                    <a:pt x="571" y="30"/>
                  </a:lnTo>
                  <a:lnTo>
                    <a:pt x="519" y="33"/>
                  </a:lnTo>
                  <a:lnTo>
                    <a:pt x="487" y="0"/>
                  </a:lnTo>
                  <a:lnTo>
                    <a:pt x="185" y="65"/>
                  </a:lnTo>
                  <a:lnTo>
                    <a:pt x="84" y="71"/>
                  </a:lnTo>
                  <a:lnTo>
                    <a:pt x="64" y="60"/>
                  </a:lnTo>
                  <a:lnTo>
                    <a:pt x="47" y="4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Freeform 38">
              <a:extLst>
                <a:ext uri="{FF2B5EF4-FFF2-40B4-BE49-F238E27FC236}">
                  <a16:creationId xmlns:a16="http://schemas.microsoft.com/office/drawing/2014/main" id="{61327F67-312C-035D-FADC-EDDC108D2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5" y="-3907489"/>
              <a:ext cx="916781" cy="493712"/>
            </a:xfrm>
            <a:custGeom>
              <a:avLst/>
              <a:gdLst/>
              <a:ahLst/>
              <a:cxnLst>
                <a:cxn ang="0">
                  <a:pos x="15" y="373"/>
                </a:cxn>
                <a:cxn ang="0">
                  <a:pos x="17" y="350"/>
                </a:cxn>
                <a:cxn ang="0">
                  <a:pos x="49" y="335"/>
                </a:cxn>
                <a:cxn ang="0">
                  <a:pos x="17" y="300"/>
                </a:cxn>
                <a:cxn ang="0">
                  <a:pos x="0" y="266"/>
                </a:cxn>
                <a:cxn ang="0">
                  <a:pos x="19" y="251"/>
                </a:cxn>
                <a:cxn ang="0">
                  <a:pos x="54" y="249"/>
                </a:cxn>
                <a:cxn ang="0">
                  <a:pos x="92" y="247"/>
                </a:cxn>
                <a:cxn ang="0">
                  <a:pos x="141" y="243"/>
                </a:cxn>
                <a:cxn ang="0">
                  <a:pos x="193" y="240"/>
                </a:cxn>
                <a:cxn ang="0">
                  <a:pos x="216" y="240"/>
                </a:cxn>
                <a:cxn ang="0">
                  <a:pos x="236" y="226"/>
                </a:cxn>
                <a:cxn ang="0">
                  <a:pos x="234" y="202"/>
                </a:cxn>
                <a:cxn ang="0">
                  <a:pos x="210" y="178"/>
                </a:cxn>
                <a:cxn ang="0">
                  <a:pos x="195" y="131"/>
                </a:cxn>
                <a:cxn ang="0">
                  <a:pos x="212" y="93"/>
                </a:cxn>
                <a:cxn ang="0">
                  <a:pos x="217" y="56"/>
                </a:cxn>
                <a:cxn ang="0">
                  <a:pos x="238" y="30"/>
                </a:cxn>
                <a:cxn ang="0">
                  <a:pos x="266" y="17"/>
                </a:cxn>
                <a:cxn ang="0">
                  <a:pos x="302" y="15"/>
                </a:cxn>
                <a:cxn ang="0">
                  <a:pos x="319" y="2"/>
                </a:cxn>
                <a:cxn ang="0">
                  <a:pos x="337" y="11"/>
                </a:cxn>
                <a:cxn ang="0">
                  <a:pos x="369" y="47"/>
                </a:cxn>
                <a:cxn ang="0">
                  <a:pos x="371" y="71"/>
                </a:cxn>
                <a:cxn ang="0">
                  <a:pos x="410" y="93"/>
                </a:cxn>
                <a:cxn ang="0">
                  <a:pos x="442" y="127"/>
                </a:cxn>
                <a:cxn ang="0">
                  <a:pos x="463" y="163"/>
                </a:cxn>
                <a:cxn ang="0">
                  <a:pos x="489" y="185"/>
                </a:cxn>
                <a:cxn ang="0">
                  <a:pos x="523" y="221"/>
                </a:cxn>
                <a:cxn ang="0">
                  <a:pos x="540" y="270"/>
                </a:cxn>
                <a:cxn ang="0">
                  <a:pos x="562" y="305"/>
                </a:cxn>
                <a:cxn ang="0">
                  <a:pos x="602" y="328"/>
                </a:cxn>
                <a:cxn ang="0">
                  <a:pos x="633" y="337"/>
                </a:cxn>
                <a:cxn ang="0">
                  <a:pos x="643" y="348"/>
                </a:cxn>
                <a:cxn ang="0">
                  <a:pos x="635" y="376"/>
                </a:cxn>
                <a:cxn ang="0">
                  <a:pos x="650" y="384"/>
                </a:cxn>
                <a:cxn ang="0">
                  <a:pos x="699" y="358"/>
                </a:cxn>
                <a:cxn ang="0">
                  <a:pos x="723" y="358"/>
                </a:cxn>
                <a:cxn ang="0">
                  <a:pos x="735" y="331"/>
                </a:cxn>
                <a:cxn ang="0">
                  <a:pos x="770" y="328"/>
                </a:cxn>
                <a:cxn ang="0">
                  <a:pos x="742" y="343"/>
                </a:cxn>
                <a:cxn ang="0">
                  <a:pos x="731" y="369"/>
                </a:cxn>
                <a:cxn ang="0">
                  <a:pos x="708" y="393"/>
                </a:cxn>
                <a:cxn ang="0">
                  <a:pos x="665" y="408"/>
                </a:cxn>
                <a:cxn ang="0">
                  <a:pos x="639" y="410"/>
                </a:cxn>
                <a:cxn ang="0">
                  <a:pos x="587" y="389"/>
                </a:cxn>
                <a:cxn ang="0">
                  <a:pos x="542" y="380"/>
                </a:cxn>
                <a:cxn ang="0">
                  <a:pos x="521" y="369"/>
                </a:cxn>
                <a:cxn ang="0">
                  <a:pos x="463" y="359"/>
                </a:cxn>
                <a:cxn ang="0">
                  <a:pos x="129" y="391"/>
                </a:cxn>
                <a:cxn ang="0">
                  <a:pos x="8" y="386"/>
                </a:cxn>
              </a:cxnLst>
              <a:rect l="0" t="0" r="r" b="b"/>
              <a:pathLst>
                <a:path w="770" h="410">
                  <a:moveTo>
                    <a:pt x="2" y="374"/>
                  </a:moveTo>
                  <a:lnTo>
                    <a:pt x="15" y="373"/>
                  </a:lnTo>
                  <a:lnTo>
                    <a:pt x="23" y="361"/>
                  </a:lnTo>
                  <a:lnTo>
                    <a:pt x="17" y="350"/>
                  </a:lnTo>
                  <a:lnTo>
                    <a:pt x="28" y="348"/>
                  </a:lnTo>
                  <a:lnTo>
                    <a:pt x="49" y="335"/>
                  </a:lnTo>
                  <a:lnTo>
                    <a:pt x="36" y="311"/>
                  </a:lnTo>
                  <a:lnTo>
                    <a:pt x="17" y="300"/>
                  </a:lnTo>
                  <a:lnTo>
                    <a:pt x="6" y="277"/>
                  </a:lnTo>
                  <a:lnTo>
                    <a:pt x="0" y="266"/>
                  </a:lnTo>
                  <a:lnTo>
                    <a:pt x="13" y="264"/>
                  </a:lnTo>
                  <a:lnTo>
                    <a:pt x="19" y="251"/>
                  </a:lnTo>
                  <a:lnTo>
                    <a:pt x="43" y="249"/>
                  </a:lnTo>
                  <a:lnTo>
                    <a:pt x="54" y="249"/>
                  </a:lnTo>
                  <a:lnTo>
                    <a:pt x="81" y="247"/>
                  </a:lnTo>
                  <a:lnTo>
                    <a:pt x="92" y="247"/>
                  </a:lnTo>
                  <a:lnTo>
                    <a:pt x="118" y="245"/>
                  </a:lnTo>
                  <a:lnTo>
                    <a:pt x="141" y="243"/>
                  </a:lnTo>
                  <a:lnTo>
                    <a:pt x="178" y="241"/>
                  </a:lnTo>
                  <a:lnTo>
                    <a:pt x="193" y="240"/>
                  </a:lnTo>
                  <a:lnTo>
                    <a:pt x="202" y="240"/>
                  </a:lnTo>
                  <a:lnTo>
                    <a:pt x="216" y="240"/>
                  </a:lnTo>
                  <a:lnTo>
                    <a:pt x="229" y="238"/>
                  </a:lnTo>
                  <a:lnTo>
                    <a:pt x="236" y="226"/>
                  </a:lnTo>
                  <a:lnTo>
                    <a:pt x="229" y="215"/>
                  </a:lnTo>
                  <a:lnTo>
                    <a:pt x="234" y="202"/>
                  </a:lnTo>
                  <a:lnTo>
                    <a:pt x="227" y="191"/>
                  </a:lnTo>
                  <a:lnTo>
                    <a:pt x="210" y="178"/>
                  </a:lnTo>
                  <a:lnTo>
                    <a:pt x="208" y="155"/>
                  </a:lnTo>
                  <a:lnTo>
                    <a:pt x="195" y="131"/>
                  </a:lnTo>
                  <a:lnTo>
                    <a:pt x="193" y="106"/>
                  </a:lnTo>
                  <a:lnTo>
                    <a:pt x="212" y="93"/>
                  </a:lnTo>
                  <a:lnTo>
                    <a:pt x="210" y="69"/>
                  </a:lnTo>
                  <a:lnTo>
                    <a:pt x="217" y="56"/>
                  </a:lnTo>
                  <a:lnTo>
                    <a:pt x="232" y="43"/>
                  </a:lnTo>
                  <a:lnTo>
                    <a:pt x="238" y="30"/>
                  </a:lnTo>
                  <a:lnTo>
                    <a:pt x="255" y="17"/>
                  </a:lnTo>
                  <a:lnTo>
                    <a:pt x="266" y="17"/>
                  </a:lnTo>
                  <a:lnTo>
                    <a:pt x="291" y="15"/>
                  </a:lnTo>
                  <a:lnTo>
                    <a:pt x="302" y="15"/>
                  </a:lnTo>
                  <a:lnTo>
                    <a:pt x="307" y="2"/>
                  </a:lnTo>
                  <a:lnTo>
                    <a:pt x="319" y="2"/>
                  </a:lnTo>
                  <a:lnTo>
                    <a:pt x="330" y="0"/>
                  </a:lnTo>
                  <a:lnTo>
                    <a:pt x="337" y="11"/>
                  </a:lnTo>
                  <a:lnTo>
                    <a:pt x="343" y="24"/>
                  </a:lnTo>
                  <a:lnTo>
                    <a:pt x="369" y="47"/>
                  </a:lnTo>
                  <a:lnTo>
                    <a:pt x="377" y="58"/>
                  </a:lnTo>
                  <a:lnTo>
                    <a:pt x="371" y="71"/>
                  </a:lnTo>
                  <a:lnTo>
                    <a:pt x="392" y="82"/>
                  </a:lnTo>
                  <a:lnTo>
                    <a:pt x="410" y="93"/>
                  </a:lnTo>
                  <a:lnTo>
                    <a:pt x="435" y="116"/>
                  </a:lnTo>
                  <a:lnTo>
                    <a:pt x="442" y="127"/>
                  </a:lnTo>
                  <a:lnTo>
                    <a:pt x="469" y="150"/>
                  </a:lnTo>
                  <a:lnTo>
                    <a:pt x="463" y="163"/>
                  </a:lnTo>
                  <a:lnTo>
                    <a:pt x="484" y="174"/>
                  </a:lnTo>
                  <a:lnTo>
                    <a:pt x="489" y="185"/>
                  </a:lnTo>
                  <a:lnTo>
                    <a:pt x="504" y="210"/>
                  </a:lnTo>
                  <a:lnTo>
                    <a:pt x="523" y="221"/>
                  </a:lnTo>
                  <a:lnTo>
                    <a:pt x="530" y="232"/>
                  </a:lnTo>
                  <a:lnTo>
                    <a:pt x="540" y="270"/>
                  </a:lnTo>
                  <a:lnTo>
                    <a:pt x="547" y="281"/>
                  </a:lnTo>
                  <a:lnTo>
                    <a:pt x="562" y="305"/>
                  </a:lnTo>
                  <a:lnTo>
                    <a:pt x="581" y="316"/>
                  </a:lnTo>
                  <a:lnTo>
                    <a:pt x="602" y="328"/>
                  </a:lnTo>
                  <a:lnTo>
                    <a:pt x="615" y="326"/>
                  </a:lnTo>
                  <a:lnTo>
                    <a:pt x="633" y="337"/>
                  </a:lnTo>
                  <a:lnTo>
                    <a:pt x="641" y="348"/>
                  </a:lnTo>
                  <a:lnTo>
                    <a:pt x="643" y="348"/>
                  </a:lnTo>
                  <a:lnTo>
                    <a:pt x="633" y="359"/>
                  </a:lnTo>
                  <a:lnTo>
                    <a:pt x="635" y="376"/>
                  </a:lnTo>
                  <a:lnTo>
                    <a:pt x="650" y="384"/>
                  </a:lnTo>
                  <a:lnTo>
                    <a:pt x="650" y="384"/>
                  </a:lnTo>
                  <a:lnTo>
                    <a:pt x="686" y="359"/>
                  </a:lnTo>
                  <a:lnTo>
                    <a:pt x="699" y="358"/>
                  </a:lnTo>
                  <a:lnTo>
                    <a:pt x="712" y="358"/>
                  </a:lnTo>
                  <a:lnTo>
                    <a:pt x="723" y="358"/>
                  </a:lnTo>
                  <a:lnTo>
                    <a:pt x="727" y="344"/>
                  </a:lnTo>
                  <a:lnTo>
                    <a:pt x="735" y="331"/>
                  </a:lnTo>
                  <a:lnTo>
                    <a:pt x="746" y="329"/>
                  </a:lnTo>
                  <a:lnTo>
                    <a:pt x="770" y="328"/>
                  </a:lnTo>
                  <a:lnTo>
                    <a:pt x="757" y="329"/>
                  </a:lnTo>
                  <a:lnTo>
                    <a:pt x="742" y="343"/>
                  </a:lnTo>
                  <a:lnTo>
                    <a:pt x="750" y="356"/>
                  </a:lnTo>
                  <a:lnTo>
                    <a:pt x="731" y="369"/>
                  </a:lnTo>
                  <a:lnTo>
                    <a:pt x="714" y="382"/>
                  </a:lnTo>
                  <a:lnTo>
                    <a:pt x="708" y="393"/>
                  </a:lnTo>
                  <a:lnTo>
                    <a:pt x="690" y="408"/>
                  </a:lnTo>
                  <a:lnTo>
                    <a:pt x="665" y="408"/>
                  </a:lnTo>
                  <a:lnTo>
                    <a:pt x="652" y="410"/>
                  </a:lnTo>
                  <a:lnTo>
                    <a:pt x="639" y="410"/>
                  </a:lnTo>
                  <a:lnTo>
                    <a:pt x="632" y="399"/>
                  </a:lnTo>
                  <a:lnTo>
                    <a:pt x="587" y="389"/>
                  </a:lnTo>
                  <a:lnTo>
                    <a:pt x="574" y="389"/>
                  </a:lnTo>
                  <a:lnTo>
                    <a:pt x="542" y="380"/>
                  </a:lnTo>
                  <a:lnTo>
                    <a:pt x="510" y="369"/>
                  </a:lnTo>
                  <a:lnTo>
                    <a:pt x="521" y="369"/>
                  </a:lnTo>
                  <a:lnTo>
                    <a:pt x="515" y="356"/>
                  </a:lnTo>
                  <a:lnTo>
                    <a:pt x="463" y="359"/>
                  </a:lnTo>
                  <a:lnTo>
                    <a:pt x="431" y="326"/>
                  </a:lnTo>
                  <a:lnTo>
                    <a:pt x="129" y="391"/>
                  </a:lnTo>
                  <a:lnTo>
                    <a:pt x="28" y="397"/>
                  </a:lnTo>
                  <a:lnTo>
                    <a:pt x="8" y="386"/>
                  </a:lnTo>
                  <a:lnTo>
                    <a:pt x="2" y="3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Freeform 39">
              <a:extLst>
                <a:ext uri="{FF2B5EF4-FFF2-40B4-BE49-F238E27FC236}">
                  <a16:creationId xmlns:a16="http://schemas.microsoft.com/office/drawing/2014/main" id="{0647A180-0A4F-8F95-FB01-0AAA7F734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2" y="-3620895"/>
              <a:ext cx="273844" cy="175810"/>
            </a:xfrm>
            <a:custGeom>
              <a:avLst/>
              <a:gdLst/>
              <a:ahLst/>
              <a:cxnLst>
                <a:cxn ang="0">
                  <a:pos x="204" y="69"/>
                </a:cxn>
                <a:cxn ang="0">
                  <a:pos x="142" y="0"/>
                </a:cxn>
                <a:cxn ang="0">
                  <a:pos x="0" y="32"/>
                </a:cxn>
                <a:cxn ang="0">
                  <a:pos x="7" y="43"/>
                </a:cxn>
                <a:cxn ang="0">
                  <a:pos x="22" y="67"/>
                </a:cxn>
                <a:cxn ang="0">
                  <a:pos x="41" y="78"/>
                </a:cxn>
                <a:cxn ang="0">
                  <a:pos x="62" y="90"/>
                </a:cxn>
                <a:cxn ang="0">
                  <a:pos x="75" y="88"/>
                </a:cxn>
                <a:cxn ang="0">
                  <a:pos x="93" y="99"/>
                </a:cxn>
                <a:cxn ang="0">
                  <a:pos x="101" y="110"/>
                </a:cxn>
                <a:cxn ang="0">
                  <a:pos x="103" y="110"/>
                </a:cxn>
                <a:cxn ang="0">
                  <a:pos x="93" y="121"/>
                </a:cxn>
                <a:cxn ang="0">
                  <a:pos x="95" y="138"/>
                </a:cxn>
                <a:cxn ang="0">
                  <a:pos x="110" y="146"/>
                </a:cxn>
                <a:cxn ang="0">
                  <a:pos x="110" y="146"/>
                </a:cxn>
                <a:cxn ang="0">
                  <a:pos x="146" y="121"/>
                </a:cxn>
                <a:cxn ang="0">
                  <a:pos x="159" y="120"/>
                </a:cxn>
                <a:cxn ang="0">
                  <a:pos x="172" y="120"/>
                </a:cxn>
                <a:cxn ang="0">
                  <a:pos x="183" y="120"/>
                </a:cxn>
                <a:cxn ang="0">
                  <a:pos x="187" y="106"/>
                </a:cxn>
                <a:cxn ang="0">
                  <a:pos x="195" y="93"/>
                </a:cxn>
                <a:cxn ang="0">
                  <a:pos x="206" y="91"/>
                </a:cxn>
                <a:cxn ang="0">
                  <a:pos x="230" y="90"/>
                </a:cxn>
                <a:cxn ang="0">
                  <a:pos x="204" y="69"/>
                </a:cxn>
              </a:cxnLst>
              <a:rect l="0" t="0" r="r" b="b"/>
              <a:pathLst>
                <a:path w="230" h="146">
                  <a:moveTo>
                    <a:pt x="204" y="69"/>
                  </a:moveTo>
                  <a:lnTo>
                    <a:pt x="142" y="0"/>
                  </a:lnTo>
                  <a:lnTo>
                    <a:pt x="0" y="32"/>
                  </a:lnTo>
                  <a:lnTo>
                    <a:pt x="7" y="43"/>
                  </a:lnTo>
                  <a:lnTo>
                    <a:pt x="22" y="67"/>
                  </a:lnTo>
                  <a:lnTo>
                    <a:pt x="41" y="78"/>
                  </a:lnTo>
                  <a:lnTo>
                    <a:pt x="62" y="90"/>
                  </a:lnTo>
                  <a:lnTo>
                    <a:pt x="75" y="88"/>
                  </a:lnTo>
                  <a:lnTo>
                    <a:pt x="93" y="99"/>
                  </a:lnTo>
                  <a:lnTo>
                    <a:pt x="101" y="110"/>
                  </a:lnTo>
                  <a:lnTo>
                    <a:pt x="103" y="110"/>
                  </a:lnTo>
                  <a:lnTo>
                    <a:pt x="93" y="121"/>
                  </a:lnTo>
                  <a:lnTo>
                    <a:pt x="95" y="138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46" y="121"/>
                  </a:lnTo>
                  <a:lnTo>
                    <a:pt x="159" y="120"/>
                  </a:lnTo>
                  <a:lnTo>
                    <a:pt x="172" y="120"/>
                  </a:lnTo>
                  <a:lnTo>
                    <a:pt x="183" y="120"/>
                  </a:lnTo>
                  <a:lnTo>
                    <a:pt x="187" y="106"/>
                  </a:lnTo>
                  <a:lnTo>
                    <a:pt x="195" y="93"/>
                  </a:lnTo>
                  <a:lnTo>
                    <a:pt x="206" y="91"/>
                  </a:lnTo>
                  <a:lnTo>
                    <a:pt x="230" y="90"/>
                  </a:lnTo>
                  <a:lnTo>
                    <a:pt x="204" y="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642A2D50-1774-0E62-8961-96BE1DB31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781" y="-3961676"/>
              <a:ext cx="301228" cy="307065"/>
            </a:xfrm>
            <a:custGeom>
              <a:avLst/>
              <a:gdLst/>
              <a:ahLst/>
              <a:cxnLst>
                <a:cxn ang="0">
                  <a:pos x="253" y="238"/>
                </a:cxn>
                <a:cxn ang="0">
                  <a:pos x="227" y="215"/>
                </a:cxn>
                <a:cxn ang="0">
                  <a:pos x="219" y="202"/>
                </a:cxn>
                <a:cxn ang="0">
                  <a:pos x="212" y="191"/>
                </a:cxn>
                <a:cxn ang="0">
                  <a:pos x="204" y="180"/>
                </a:cxn>
                <a:cxn ang="0">
                  <a:pos x="189" y="155"/>
                </a:cxn>
                <a:cxn ang="0">
                  <a:pos x="182" y="144"/>
                </a:cxn>
                <a:cxn ang="0">
                  <a:pos x="174" y="131"/>
                </a:cxn>
                <a:cxn ang="0">
                  <a:pos x="161" y="108"/>
                </a:cxn>
                <a:cxn ang="0">
                  <a:pos x="165" y="95"/>
                </a:cxn>
                <a:cxn ang="0">
                  <a:pos x="157" y="84"/>
                </a:cxn>
                <a:cxn ang="0">
                  <a:pos x="150" y="71"/>
                </a:cxn>
                <a:cxn ang="0">
                  <a:pos x="155" y="60"/>
                </a:cxn>
                <a:cxn ang="0">
                  <a:pos x="159" y="47"/>
                </a:cxn>
                <a:cxn ang="0">
                  <a:pos x="152" y="35"/>
                </a:cxn>
                <a:cxn ang="0">
                  <a:pos x="135" y="24"/>
                </a:cxn>
                <a:cxn ang="0">
                  <a:pos x="127" y="13"/>
                </a:cxn>
                <a:cxn ang="0">
                  <a:pos x="120" y="0"/>
                </a:cxn>
                <a:cxn ang="0">
                  <a:pos x="95" y="2"/>
                </a:cxn>
                <a:cxn ang="0">
                  <a:pos x="84" y="2"/>
                </a:cxn>
                <a:cxn ang="0">
                  <a:pos x="69" y="17"/>
                </a:cxn>
                <a:cxn ang="0">
                  <a:pos x="45" y="18"/>
                </a:cxn>
                <a:cxn ang="0">
                  <a:pos x="41" y="30"/>
                </a:cxn>
                <a:cxn ang="0">
                  <a:pos x="17" y="32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7" y="56"/>
                </a:cxn>
                <a:cxn ang="0">
                  <a:pos x="13" y="69"/>
                </a:cxn>
                <a:cxn ang="0">
                  <a:pos x="39" y="92"/>
                </a:cxn>
                <a:cxn ang="0">
                  <a:pos x="47" y="103"/>
                </a:cxn>
                <a:cxn ang="0">
                  <a:pos x="41" y="116"/>
                </a:cxn>
                <a:cxn ang="0">
                  <a:pos x="62" y="127"/>
                </a:cxn>
                <a:cxn ang="0">
                  <a:pos x="80" y="138"/>
                </a:cxn>
                <a:cxn ang="0">
                  <a:pos x="105" y="161"/>
                </a:cxn>
                <a:cxn ang="0">
                  <a:pos x="112" y="172"/>
                </a:cxn>
                <a:cxn ang="0">
                  <a:pos x="139" y="195"/>
                </a:cxn>
                <a:cxn ang="0">
                  <a:pos x="133" y="208"/>
                </a:cxn>
                <a:cxn ang="0">
                  <a:pos x="154" y="219"/>
                </a:cxn>
                <a:cxn ang="0">
                  <a:pos x="159" y="230"/>
                </a:cxn>
                <a:cxn ang="0">
                  <a:pos x="174" y="255"/>
                </a:cxn>
                <a:cxn ang="0">
                  <a:pos x="253" y="238"/>
                </a:cxn>
              </a:cxnLst>
              <a:rect l="0" t="0" r="r" b="b"/>
              <a:pathLst>
                <a:path w="253" h="255">
                  <a:moveTo>
                    <a:pt x="253" y="238"/>
                  </a:moveTo>
                  <a:lnTo>
                    <a:pt x="227" y="215"/>
                  </a:lnTo>
                  <a:lnTo>
                    <a:pt x="219" y="202"/>
                  </a:lnTo>
                  <a:lnTo>
                    <a:pt x="212" y="191"/>
                  </a:lnTo>
                  <a:lnTo>
                    <a:pt x="204" y="180"/>
                  </a:lnTo>
                  <a:lnTo>
                    <a:pt x="189" y="155"/>
                  </a:lnTo>
                  <a:lnTo>
                    <a:pt x="182" y="144"/>
                  </a:lnTo>
                  <a:lnTo>
                    <a:pt x="174" y="131"/>
                  </a:lnTo>
                  <a:lnTo>
                    <a:pt x="161" y="108"/>
                  </a:lnTo>
                  <a:lnTo>
                    <a:pt x="165" y="95"/>
                  </a:lnTo>
                  <a:lnTo>
                    <a:pt x="157" y="84"/>
                  </a:lnTo>
                  <a:lnTo>
                    <a:pt x="150" y="71"/>
                  </a:lnTo>
                  <a:lnTo>
                    <a:pt x="155" y="60"/>
                  </a:lnTo>
                  <a:lnTo>
                    <a:pt x="159" y="47"/>
                  </a:lnTo>
                  <a:lnTo>
                    <a:pt x="152" y="35"/>
                  </a:lnTo>
                  <a:lnTo>
                    <a:pt x="135" y="24"/>
                  </a:lnTo>
                  <a:lnTo>
                    <a:pt x="127" y="13"/>
                  </a:lnTo>
                  <a:lnTo>
                    <a:pt x="120" y="0"/>
                  </a:lnTo>
                  <a:lnTo>
                    <a:pt x="95" y="2"/>
                  </a:lnTo>
                  <a:lnTo>
                    <a:pt x="84" y="2"/>
                  </a:lnTo>
                  <a:lnTo>
                    <a:pt x="69" y="17"/>
                  </a:lnTo>
                  <a:lnTo>
                    <a:pt x="45" y="18"/>
                  </a:lnTo>
                  <a:lnTo>
                    <a:pt x="41" y="30"/>
                  </a:lnTo>
                  <a:lnTo>
                    <a:pt x="17" y="32"/>
                  </a:lnTo>
                  <a:lnTo>
                    <a:pt x="6" y="32"/>
                  </a:lnTo>
                  <a:lnTo>
                    <a:pt x="0" y="45"/>
                  </a:lnTo>
                  <a:lnTo>
                    <a:pt x="7" y="56"/>
                  </a:lnTo>
                  <a:lnTo>
                    <a:pt x="13" y="69"/>
                  </a:lnTo>
                  <a:lnTo>
                    <a:pt x="39" y="92"/>
                  </a:lnTo>
                  <a:lnTo>
                    <a:pt x="47" y="103"/>
                  </a:lnTo>
                  <a:lnTo>
                    <a:pt x="41" y="116"/>
                  </a:lnTo>
                  <a:lnTo>
                    <a:pt x="62" y="127"/>
                  </a:lnTo>
                  <a:lnTo>
                    <a:pt x="80" y="138"/>
                  </a:lnTo>
                  <a:lnTo>
                    <a:pt x="105" y="161"/>
                  </a:lnTo>
                  <a:lnTo>
                    <a:pt x="112" y="172"/>
                  </a:lnTo>
                  <a:lnTo>
                    <a:pt x="139" y="195"/>
                  </a:lnTo>
                  <a:lnTo>
                    <a:pt x="133" y="208"/>
                  </a:lnTo>
                  <a:lnTo>
                    <a:pt x="154" y="219"/>
                  </a:lnTo>
                  <a:lnTo>
                    <a:pt x="159" y="230"/>
                  </a:lnTo>
                  <a:lnTo>
                    <a:pt x="174" y="255"/>
                  </a:lnTo>
                  <a:lnTo>
                    <a:pt x="253" y="2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Freeform 41">
              <a:extLst>
                <a:ext uri="{FF2B5EF4-FFF2-40B4-BE49-F238E27FC236}">
                  <a16:creationId xmlns:a16="http://schemas.microsoft.com/office/drawing/2014/main" id="{F4CFF78D-E7D8-09EA-8425-A2F95DBCB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656" y="-3977331"/>
              <a:ext cx="303610" cy="322719"/>
            </a:xfrm>
            <a:custGeom>
              <a:avLst/>
              <a:gdLst/>
              <a:ahLst/>
              <a:cxnLst>
                <a:cxn ang="0">
                  <a:pos x="54" y="268"/>
                </a:cxn>
                <a:cxn ang="0">
                  <a:pos x="221" y="232"/>
                </a:cxn>
                <a:cxn ang="0">
                  <a:pos x="227" y="221"/>
                </a:cxn>
                <a:cxn ang="0">
                  <a:pos x="242" y="206"/>
                </a:cxn>
                <a:cxn ang="0">
                  <a:pos x="255" y="206"/>
                </a:cxn>
                <a:cxn ang="0">
                  <a:pos x="247" y="194"/>
                </a:cxn>
                <a:cxn ang="0">
                  <a:pos x="240" y="183"/>
                </a:cxn>
                <a:cxn ang="0">
                  <a:pos x="232" y="170"/>
                </a:cxn>
                <a:cxn ang="0">
                  <a:pos x="225" y="159"/>
                </a:cxn>
                <a:cxn ang="0">
                  <a:pos x="204" y="148"/>
                </a:cxn>
                <a:cxn ang="0">
                  <a:pos x="185" y="136"/>
                </a:cxn>
                <a:cxn ang="0">
                  <a:pos x="167" y="125"/>
                </a:cxn>
                <a:cxn ang="0">
                  <a:pos x="131" y="90"/>
                </a:cxn>
                <a:cxn ang="0">
                  <a:pos x="86" y="58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0" y="13"/>
                </a:cxn>
                <a:cxn ang="0">
                  <a:pos x="7" y="26"/>
                </a:cxn>
                <a:cxn ang="0">
                  <a:pos x="15" y="37"/>
                </a:cxn>
                <a:cxn ang="0">
                  <a:pos x="32" y="48"/>
                </a:cxn>
                <a:cxn ang="0">
                  <a:pos x="39" y="60"/>
                </a:cxn>
                <a:cxn ang="0">
                  <a:pos x="35" y="73"/>
                </a:cxn>
                <a:cxn ang="0">
                  <a:pos x="30" y="84"/>
                </a:cxn>
                <a:cxn ang="0">
                  <a:pos x="37" y="97"/>
                </a:cxn>
                <a:cxn ang="0">
                  <a:pos x="45" y="108"/>
                </a:cxn>
                <a:cxn ang="0">
                  <a:pos x="41" y="121"/>
                </a:cxn>
                <a:cxn ang="0">
                  <a:pos x="54" y="144"/>
                </a:cxn>
                <a:cxn ang="0">
                  <a:pos x="62" y="157"/>
                </a:cxn>
                <a:cxn ang="0">
                  <a:pos x="69" y="168"/>
                </a:cxn>
                <a:cxn ang="0">
                  <a:pos x="84" y="193"/>
                </a:cxn>
                <a:cxn ang="0">
                  <a:pos x="92" y="204"/>
                </a:cxn>
                <a:cxn ang="0">
                  <a:pos x="99" y="215"/>
                </a:cxn>
                <a:cxn ang="0">
                  <a:pos x="107" y="228"/>
                </a:cxn>
                <a:cxn ang="0">
                  <a:pos x="133" y="251"/>
                </a:cxn>
                <a:cxn ang="0">
                  <a:pos x="54" y="268"/>
                </a:cxn>
              </a:cxnLst>
              <a:rect l="0" t="0" r="r" b="b"/>
              <a:pathLst>
                <a:path w="255" h="268">
                  <a:moveTo>
                    <a:pt x="54" y="268"/>
                  </a:moveTo>
                  <a:lnTo>
                    <a:pt x="221" y="232"/>
                  </a:lnTo>
                  <a:lnTo>
                    <a:pt x="227" y="221"/>
                  </a:lnTo>
                  <a:lnTo>
                    <a:pt x="242" y="206"/>
                  </a:lnTo>
                  <a:lnTo>
                    <a:pt x="255" y="206"/>
                  </a:lnTo>
                  <a:lnTo>
                    <a:pt x="247" y="194"/>
                  </a:lnTo>
                  <a:lnTo>
                    <a:pt x="240" y="183"/>
                  </a:lnTo>
                  <a:lnTo>
                    <a:pt x="232" y="170"/>
                  </a:lnTo>
                  <a:lnTo>
                    <a:pt x="225" y="159"/>
                  </a:lnTo>
                  <a:lnTo>
                    <a:pt x="204" y="148"/>
                  </a:lnTo>
                  <a:lnTo>
                    <a:pt x="185" y="136"/>
                  </a:lnTo>
                  <a:lnTo>
                    <a:pt x="167" y="125"/>
                  </a:lnTo>
                  <a:lnTo>
                    <a:pt x="131" y="90"/>
                  </a:lnTo>
                  <a:lnTo>
                    <a:pt x="86" y="58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7" y="26"/>
                  </a:lnTo>
                  <a:lnTo>
                    <a:pt x="15" y="37"/>
                  </a:lnTo>
                  <a:lnTo>
                    <a:pt x="32" y="48"/>
                  </a:lnTo>
                  <a:lnTo>
                    <a:pt x="39" y="60"/>
                  </a:lnTo>
                  <a:lnTo>
                    <a:pt x="35" y="73"/>
                  </a:lnTo>
                  <a:lnTo>
                    <a:pt x="30" y="84"/>
                  </a:lnTo>
                  <a:lnTo>
                    <a:pt x="37" y="97"/>
                  </a:lnTo>
                  <a:lnTo>
                    <a:pt x="45" y="108"/>
                  </a:lnTo>
                  <a:lnTo>
                    <a:pt x="41" y="121"/>
                  </a:lnTo>
                  <a:lnTo>
                    <a:pt x="54" y="144"/>
                  </a:lnTo>
                  <a:lnTo>
                    <a:pt x="62" y="157"/>
                  </a:lnTo>
                  <a:lnTo>
                    <a:pt x="69" y="168"/>
                  </a:lnTo>
                  <a:lnTo>
                    <a:pt x="84" y="193"/>
                  </a:lnTo>
                  <a:lnTo>
                    <a:pt x="92" y="204"/>
                  </a:lnTo>
                  <a:lnTo>
                    <a:pt x="99" y="215"/>
                  </a:lnTo>
                  <a:lnTo>
                    <a:pt x="107" y="228"/>
                  </a:lnTo>
                  <a:lnTo>
                    <a:pt x="133" y="251"/>
                  </a:lnTo>
                  <a:lnTo>
                    <a:pt x="54" y="2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Freeform 42">
              <a:extLst>
                <a:ext uri="{FF2B5EF4-FFF2-40B4-BE49-F238E27FC236}">
                  <a16:creationId xmlns:a16="http://schemas.microsoft.com/office/drawing/2014/main" id="{94C1A91C-A820-9166-D20F-11C7C466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122" y="-4302458"/>
              <a:ext cx="463153" cy="522612"/>
            </a:xfrm>
            <a:custGeom>
              <a:avLst/>
              <a:gdLst/>
              <a:ahLst/>
              <a:cxnLst>
                <a:cxn ang="0">
                  <a:pos x="288" y="418"/>
                </a:cxn>
                <a:cxn ang="0">
                  <a:pos x="292" y="405"/>
                </a:cxn>
                <a:cxn ang="0">
                  <a:pos x="288" y="380"/>
                </a:cxn>
                <a:cxn ang="0">
                  <a:pos x="294" y="367"/>
                </a:cxn>
                <a:cxn ang="0">
                  <a:pos x="309" y="354"/>
                </a:cxn>
                <a:cxn ang="0">
                  <a:pos x="313" y="341"/>
                </a:cxn>
                <a:cxn ang="0">
                  <a:pos x="316" y="328"/>
                </a:cxn>
                <a:cxn ang="0">
                  <a:pos x="331" y="315"/>
                </a:cxn>
                <a:cxn ang="0">
                  <a:pos x="316" y="292"/>
                </a:cxn>
                <a:cxn ang="0">
                  <a:pos x="313" y="268"/>
                </a:cxn>
                <a:cxn ang="0">
                  <a:pos x="344" y="277"/>
                </a:cxn>
                <a:cxn ang="0">
                  <a:pos x="339" y="253"/>
                </a:cxn>
                <a:cxn ang="0">
                  <a:pos x="373" y="251"/>
                </a:cxn>
                <a:cxn ang="0">
                  <a:pos x="378" y="225"/>
                </a:cxn>
                <a:cxn ang="0">
                  <a:pos x="374" y="200"/>
                </a:cxn>
                <a:cxn ang="0">
                  <a:pos x="378" y="187"/>
                </a:cxn>
                <a:cxn ang="0">
                  <a:pos x="350" y="165"/>
                </a:cxn>
                <a:cxn ang="0">
                  <a:pos x="316" y="168"/>
                </a:cxn>
                <a:cxn ang="0">
                  <a:pos x="290" y="144"/>
                </a:cxn>
                <a:cxn ang="0">
                  <a:pos x="268" y="146"/>
                </a:cxn>
                <a:cxn ang="0">
                  <a:pos x="256" y="146"/>
                </a:cxn>
                <a:cxn ang="0">
                  <a:pos x="234" y="148"/>
                </a:cxn>
                <a:cxn ang="0">
                  <a:pos x="219" y="125"/>
                </a:cxn>
                <a:cxn ang="0">
                  <a:pos x="204" y="101"/>
                </a:cxn>
                <a:cxn ang="0">
                  <a:pos x="183" y="92"/>
                </a:cxn>
                <a:cxn ang="0">
                  <a:pos x="168" y="65"/>
                </a:cxn>
                <a:cxn ang="0">
                  <a:pos x="142" y="43"/>
                </a:cxn>
                <a:cxn ang="0">
                  <a:pos x="116" y="20"/>
                </a:cxn>
                <a:cxn ang="0">
                  <a:pos x="97" y="9"/>
                </a:cxn>
                <a:cxn ang="0">
                  <a:pos x="45" y="0"/>
                </a:cxn>
                <a:cxn ang="0">
                  <a:pos x="50" y="24"/>
                </a:cxn>
                <a:cxn ang="0">
                  <a:pos x="46" y="37"/>
                </a:cxn>
                <a:cxn ang="0">
                  <a:pos x="16" y="28"/>
                </a:cxn>
                <a:cxn ang="0">
                  <a:pos x="15" y="41"/>
                </a:cxn>
                <a:cxn ang="0">
                  <a:pos x="5" y="65"/>
                </a:cxn>
                <a:cxn ang="0">
                  <a:pos x="18" y="103"/>
                </a:cxn>
                <a:cxn ang="0">
                  <a:pos x="43" y="123"/>
                </a:cxn>
                <a:cxn ang="0">
                  <a:pos x="65" y="159"/>
                </a:cxn>
                <a:cxn ang="0">
                  <a:pos x="99" y="195"/>
                </a:cxn>
                <a:cxn ang="0">
                  <a:pos x="95" y="243"/>
                </a:cxn>
                <a:cxn ang="0">
                  <a:pos x="157" y="328"/>
                </a:cxn>
                <a:cxn ang="0">
                  <a:pos x="238" y="395"/>
                </a:cxn>
                <a:cxn ang="0">
                  <a:pos x="275" y="418"/>
                </a:cxn>
                <a:cxn ang="0">
                  <a:pos x="303" y="434"/>
                </a:cxn>
              </a:cxnLst>
              <a:rect l="0" t="0" r="r" b="b"/>
              <a:pathLst>
                <a:path w="389" h="434">
                  <a:moveTo>
                    <a:pt x="303" y="434"/>
                  </a:moveTo>
                  <a:lnTo>
                    <a:pt x="288" y="418"/>
                  </a:lnTo>
                  <a:lnTo>
                    <a:pt x="299" y="416"/>
                  </a:lnTo>
                  <a:lnTo>
                    <a:pt x="292" y="405"/>
                  </a:lnTo>
                  <a:lnTo>
                    <a:pt x="284" y="393"/>
                  </a:lnTo>
                  <a:lnTo>
                    <a:pt x="288" y="380"/>
                  </a:lnTo>
                  <a:lnTo>
                    <a:pt x="301" y="378"/>
                  </a:lnTo>
                  <a:lnTo>
                    <a:pt x="294" y="367"/>
                  </a:lnTo>
                  <a:lnTo>
                    <a:pt x="286" y="356"/>
                  </a:lnTo>
                  <a:lnTo>
                    <a:pt x="309" y="354"/>
                  </a:lnTo>
                  <a:lnTo>
                    <a:pt x="301" y="343"/>
                  </a:lnTo>
                  <a:lnTo>
                    <a:pt x="313" y="341"/>
                  </a:lnTo>
                  <a:lnTo>
                    <a:pt x="305" y="330"/>
                  </a:lnTo>
                  <a:lnTo>
                    <a:pt x="316" y="328"/>
                  </a:lnTo>
                  <a:lnTo>
                    <a:pt x="309" y="316"/>
                  </a:lnTo>
                  <a:lnTo>
                    <a:pt x="331" y="315"/>
                  </a:lnTo>
                  <a:lnTo>
                    <a:pt x="324" y="303"/>
                  </a:lnTo>
                  <a:lnTo>
                    <a:pt x="316" y="292"/>
                  </a:lnTo>
                  <a:lnTo>
                    <a:pt x="309" y="281"/>
                  </a:lnTo>
                  <a:lnTo>
                    <a:pt x="313" y="268"/>
                  </a:lnTo>
                  <a:lnTo>
                    <a:pt x="324" y="266"/>
                  </a:lnTo>
                  <a:lnTo>
                    <a:pt x="344" y="277"/>
                  </a:lnTo>
                  <a:lnTo>
                    <a:pt x="346" y="264"/>
                  </a:lnTo>
                  <a:lnTo>
                    <a:pt x="339" y="253"/>
                  </a:lnTo>
                  <a:lnTo>
                    <a:pt x="343" y="241"/>
                  </a:lnTo>
                  <a:lnTo>
                    <a:pt x="373" y="251"/>
                  </a:lnTo>
                  <a:lnTo>
                    <a:pt x="376" y="238"/>
                  </a:lnTo>
                  <a:lnTo>
                    <a:pt x="378" y="225"/>
                  </a:lnTo>
                  <a:lnTo>
                    <a:pt x="371" y="213"/>
                  </a:lnTo>
                  <a:lnTo>
                    <a:pt x="374" y="200"/>
                  </a:lnTo>
                  <a:lnTo>
                    <a:pt x="386" y="200"/>
                  </a:lnTo>
                  <a:lnTo>
                    <a:pt x="378" y="187"/>
                  </a:lnTo>
                  <a:lnTo>
                    <a:pt x="389" y="187"/>
                  </a:lnTo>
                  <a:lnTo>
                    <a:pt x="350" y="165"/>
                  </a:lnTo>
                  <a:lnTo>
                    <a:pt x="331" y="153"/>
                  </a:lnTo>
                  <a:lnTo>
                    <a:pt x="316" y="168"/>
                  </a:lnTo>
                  <a:lnTo>
                    <a:pt x="298" y="157"/>
                  </a:lnTo>
                  <a:lnTo>
                    <a:pt x="290" y="144"/>
                  </a:lnTo>
                  <a:lnTo>
                    <a:pt x="279" y="146"/>
                  </a:lnTo>
                  <a:lnTo>
                    <a:pt x="268" y="146"/>
                  </a:lnTo>
                  <a:lnTo>
                    <a:pt x="249" y="135"/>
                  </a:lnTo>
                  <a:lnTo>
                    <a:pt x="256" y="146"/>
                  </a:lnTo>
                  <a:lnTo>
                    <a:pt x="245" y="148"/>
                  </a:lnTo>
                  <a:lnTo>
                    <a:pt x="234" y="148"/>
                  </a:lnTo>
                  <a:lnTo>
                    <a:pt x="215" y="137"/>
                  </a:lnTo>
                  <a:lnTo>
                    <a:pt x="219" y="125"/>
                  </a:lnTo>
                  <a:lnTo>
                    <a:pt x="209" y="112"/>
                  </a:lnTo>
                  <a:lnTo>
                    <a:pt x="204" y="101"/>
                  </a:lnTo>
                  <a:lnTo>
                    <a:pt x="206" y="90"/>
                  </a:lnTo>
                  <a:lnTo>
                    <a:pt x="183" y="92"/>
                  </a:lnTo>
                  <a:lnTo>
                    <a:pt x="165" y="78"/>
                  </a:lnTo>
                  <a:lnTo>
                    <a:pt x="168" y="65"/>
                  </a:lnTo>
                  <a:lnTo>
                    <a:pt x="150" y="56"/>
                  </a:lnTo>
                  <a:lnTo>
                    <a:pt x="142" y="43"/>
                  </a:lnTo>
                  <a:lnTo>
                    <a:pt x="123" y="32"/>
                  </a:lnTo>
                  <a:lnTo>
                    <a:pt x="116" y="20"/>
                  </a:lnTo>
                  <a:lnTo>
                    <a:pt x="108" y="9"/>
                  </a:lnTo>
                  <a:lnTo>
                    <a:pt x="97" y="9"/>
                  </a:lnTo>
                  <a:lnTo>
                    <a:pt x="58" y="0"/>
                  </a:lnTo>
                  <a:lnTo>
                    <a:pt x="45" y="0"/>
                  </a:lnTo>
                  <a:lnTo>
                    <a:pt x="54" y="13"/>
                  </a:lnTo>
                  <a:lnTo>
                    <a:pt x="50" y="24"/>
                  </a:lnTo>
                  <a:lnTo>
                    <a:pt x="39" y="26"/>
                  </a:lnTo>
                  <a:lnTo>
                    <a:pt x="46" y="37"/>
                  </a:lnTo>
                  <a:lnTo>
                    <a:pt x="24" y="39"/>
                  </a:lnTo>
                  <a:lnTo>
                    <a:pt x="16" y="28"/>
                  </a:lnTo>
                  <a:lnTo>
                    <a:pt x="0" y="17"/>
                  </a:lnTo>
                  <a:lnTo>
                    <a:pt x="15" y="41"/>
                  </a:lnTo>
                  <a:lnTo>
                    <a:pt x="11" y="52"/>
                  </a:lnTo>
                  <a:lnTo>
                    <a:pt x="5" y="65"/>
                  </a:lnTo>
                  <a:lnTo>
                    <a:pt x="20" y="88"/>
                  </a:lnTo>
                  <a:lnTo>
                    <a:pt x="18" y="103"/>
                  </a:lnTo>
                  <a:lnTo>
                    <a:pt x="35" y="114"/>
                  </a:lnTo>
                  <a:lnTo>
                    <a:pt x="43" y="123"/>
                  </a:lnTo>
                  <a:lnTo>
                    <a:pt x="50" y="137"/>
                  </a:lnTo>
                  <a:lnTo>
                    <a:pt x="65" y="159"/>
                  </a:lnTo>
                  <a:lnTo>
                    <a:pt x="84" y="170"/>
                  </a:lnTo>
                  <a:lnTo>
                    <a:pt x="99" y="195"/>
                  </a:lnTo>
                  <a:lnTo>
                    <a:pt x="101" y="219"/>
                  </a:lnTo>
                  <a:lnTo>
                    <a:pt x="95" y="243"/>
                  </a:lnTo>
                  <a:lnTo>
                    <a:pt x="97" y="270"/>
                  </a:lnTo>
                  <a:lnTo>
                    <a:pt x="157" y="328"/>
                  </a:lnTo>
                  <a:lnTo>
                    <a:pt x="202" y="360"/>
                  </a:lnTo>
                  <a:lnTo>
                    <a:pt x="238" y="395"/>
                  </a:lnTo>
                  <a:lnTo>
                    <a:pt x="256" y="406"/>
                  </a:lnTo>
                  <a:lnTo>
                    <a:pt x="275" y="418"/>
                  </a:lnTo>
                  <a:lnTo>
                    <a:pt x="296" y="429"/>
                  </a:lnTo>
                  <a:lnTo>
                    <a:pt x="303" y="4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312B08F6-3044-8C4C-1264-133DC1DB8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568" y="-3743721"/>
              <a:ext cx="451247" cy="161359"/>
            </a:xfrm>
            <a:custGeom>
              <a:avLst/>
              <a:gdLst/>
              <a:ahLst/>
              <a:cxnLst>
                <a:cxn ang="0">
                  <a:pos x="279" y="134"/>
                </a:cxn>
                <a:cxn ang="0">
                  <a:pos x="285" y="132"/>
                </a:cxn>
                <a:cxn ang="0">
                  <a:pos x="296" y="134"/>
                </a:cxn>
                <a:cxn ang="0">
                  <a:pos x="309" y="130"/>
                </a:cxn>
                <a:cxn ang="0">
                  <a:pos x="304" y="117"/>
                </a:cxn>
                <a:cxn ang="0">
                  <a:pos x="302" y="104"/>
                </a:cxn>
                <a:cxn ang="0">
                  <a:pos x="323" y="115"/>
                </a:cxn>
                <a:cxn ang="0">
                  <a:pos x="334" y="115"/>
                </a:cxn>
                <a:cxn ang="0">
                  <a:pos x="341" y="126"/>
                </a:cxn>
                <a:cxn ang="0">
                  <a:pos x="353" y="126"/>
                </a:cxn>
                <a:cxn ang="0">
                  <a:pos x="358" y="113"/>
                </a:cxn>
                <a:cxn ang="0">
                  <a:pos x="364" y="102"/>
                </a:cxn>
                <a:cxn ang="0">
                  <a:pos x="375" y="100"/>
                </a:cxn>
                <a:cxn ang="0">
                  <a:pos x="379" y="87"/>
                </a:cxn>
                <a:cxn ang="0">
                  <a:pos x="371" y="75"/>
                </a:cxn>
                <a:cxn ang="0">
                  <a:pos x="351" y="64"/>
                </a:cxn>
                <a:cxn ang="0">
                  <a:pos x="343" y="53"/>
                </a:cxn>
                <a:cxn ang="0">
                  <a:pos x="321" y="55"/>
                </a:cxn>
                <a:cxn ang="0">
                  <a:pos x="326" y="64"/>
                </a:cxn>
                <a:cxn ang="0">
                  <a:pos x="339" y="64"/>
                </a:cxn>
                <a:cxn ang="0">
                  <a:pos x="358" y="77"/>
                </a:cxn>
                <a:cxn ang="0">
                  <a:pos x="354" y="89"/>
                </a:cxn>
                <a:cxn ang="0">
                  <a:pos x="343" y="90"/>
                </a:cxn>
                <a:cxn ang="0">
                  <a:pos x="319" y="90"/>
                </a:cxn>
                <a:cxn ang="0">
                  <a:pos x="298" y="81"/>
                </a:cxn>
                <a:cxn ang="0">
                  <a:pos x="287" y="81"/>
                </a:cxn>
                <a:cxn ang="0">
                  <a:pos x="265" y="70"/>
                </a:cxn>
                <a:cxn ang="0">
                  <a:pos x="259" y="59"/>
                </a:cxn>
                <a:cxn ang="0">
                  <a:pos x="238" y="47"/>
                </a:cxn>
                <a:cxn ang="0">
                  <a:pos x="220" y="36"/>
                </a:cxn>
                <a:cxn ang="0">
                  <a:pos x="206" y="36"/>
                </a:cxn>
                <a:cxn ang="0">
                  <a:pos x="212" y="25"/>
                </a:cxn>
                <a:cxn ang="0">
                  <a:pos x="195" y="14"/>
                </a:cxn>
                <a:cxn ang="0">
                  <a:pos x="195" y="0"/>
                </a:cxn>
                <a:cxn ang="0">
                  <a:pos x="205" y="14"/>
                </a:cxn>
                <a:cxn ang="0">
                  <a:pos x="191" y="10"/>
                </a:cxn>
                <a:cxn ang="0">
                  <a:pos x="175" y="23"/>
                </a:cxn>
                <a:cxn ang="0">
                  <a:pos x="165" y="36"/>
                </a:cxn>
                <a:cxn ang="0">
                  <a:pos x="0" y="72"/>
                </a:cxn>
                <a:cxn ang="0">
                  <a:pos x="21" y="85"/>
                </a:cxn>
                <a:cxn ang="0">
                  <a:pos x="28" y="96"/>
                </a:cxn>
                <a:cxn ang="0">
                  <a:pos x="38" y="134"/>
                </a:cxn>
                <a:cxn ang="0">
                  <a:pos x="223" y="92"/>
                </a:cxn>
                <a:cxn ang="0">
                  <a:pos x="279" y="134"/>
                </a:cxn>
              </a:cxnLst>
              <a:rect l="0" t="0" r="r" b="b"/>
              <a:pathLst>
                <a:path w="379" h="134">
                  <a:moveTo>
                    <a:pt x="279" y="134"/>
                  </a:moveTo>
                  <a:lnTo>
                    <a:pt x="285" y="132"/>
                  </a:lnTo>
                  <a:lnTo>
                    <a:pt x="296" y="134"/>
                  </a:lnTo>
                  <a:lnTo>
                    <a:pt x="309" y="130"/>
                  </a:lnTo>
                  <a:lnTo>
                    <a:pt x="304" y="117"/>
                  </a:lnTo>
                  <a:lnTo>
                    <a:pt x="302" y="104"/>
                  </a:lnTo>
                  <a:lnTo>
                    <a:pt x="323" y="115"/>
                  </a:lnTo>
                  <a:lnTo>
                    <a:pt x="334" y="115"/>
                  </a:lnTo>
                  <a:lnTo>
                    <a:pt x="341" y="126"/>
                  </a:lnTo>
                  <a:lnTo>
                    <a:pt x="353" y="126"/>
                  </a:lnTo>
                  <a:lnTo>
                    <a:pt x="358" y="113"/>
                  </a:lnTo>
                  <a:lnTo>
                    <a:pt x="364" y="102"/>
                  </a:lnTo>
                  <a:lnTo>
                    <a:pt x="375" y="100"/>
                  </a:lnTo>
                  <a:lnTo>
                    <a:pt x="379" y="87"/>
                  </a:lnTo>
                  <a:lnTo>
                    <a:pt x="371" y="75"/>
                  </a:lnTo>
                  <a:lnTo>
                    <a:pt x="351" y="64"/>
                  </a:lnTo>
                  <a:lnTo>
                    <a:pt x="343" y="53"/>
                  </a:lnTo>
                  <a:lnTo>
                    <a:pt x="321" y="55"/>
                  </a:lnTo>
                  <a:lnTo>
                    <a:pt x="326" y="64"/>
                  </a:lnTo>
                  <a:lnTo>
                    <a:pt x="339" y="64"/>
                  </a:lnTo>
                  <a:lnTo>
                    <a:pt x="358" y="77"/>
                  </a:lnTo>
                  <a:lnTo>
                    <a:pt x="354" y="89"/>
                  </a:lnTo>
                  <a:lnTo>
                    <a:pt x="343" y="90"/>
                  </a:lnTo>
                  <a:lnTo>
                    <a:pt x="319" y="90"/>
                  </a:lnTo>
                  <a:lnTo>
                    <a:pt x="298" y="81"/>
                  </a:lnTo>
                  <a:lnTo>
                    <a:pt x="287" y="81"/>
                  </a:lnTo>
                  <a:lnTo>
                    <a:pt x="265" y="70"/>
                  </a:lnTo>
                  <a:lnTo>
                    <a:pt x="259" y="59"/>
                  </a:lnTo>
                  <a:lnTo>
                    <a:pt x="238" y="47"/>
                  </a:lnTo>
                  <a:lnTo>
                    <a:pt x="220" y="36"/>
                  </a:lnTo>
                  <a:lnTo>
                    <a:pt x="206" y="36"/>
                  </a:lnTo>
                  <a:lnTo>
                    <a:pt x="212" y="25"/>
                  </a:lnTo>
                  <a:lnTo>
                    <a:pt x="195" y="14"/>
                  </a:lnTo>
                  <a:lnTo>
                    <a:pt x="195" y="0"/>
                  </a:lnTo>
                  <a:lnTo>
                    <a:pt x="205" y="14"/>
                  </a:lnTo>
                  <a:lnTo>
                    <a:pt x="191" y="10"/>
                  </a:lnTo>
                  <a:lnTo>
                    <a:pt x="175" y="23"/>
                  </a:lnTo>
                  <a:lnTo>
                    <a:pt x="165" y="36"/>
                  </a:lnTo>
                  <a:lnTo>
                    <a:pt x="0" y="72"/>
                  </a:lnTo>
                  <a:lnTo>
                    <a:pt x="21" y="85"/>
                  </a:lnTo>
                  <a:lnTo>
                    <a:pt x="28" y="96"/>
                  </a:lnTo>
                  <a:lnTo>
                    <a:pt x="38" y="134"/>
                  </a:lnTo>
                  <a:lnTo>
                    <a:pt x="223" y="92"/>
                  </a:lnTo>
                  <a:lnTo>
                    <a:pt x="279" y="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Freeform 44">
              <a:extLst>
                <a:ext uri="{FF2B5EF4-FFF2-40B4-BE49-F238E27FC236}">
                  <a16:creationId xmlns:a16="http://schemas.microsoft.com/office/drawing/2014/main" id="{9FC488C1-9116-4641-9EE3-11CF2DB1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118" y="-3632937"/>
              <a:ext cx="127397" cy="12041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79" y="23"/>
                </a:cxn>
                <a:cxn ang="0">
                  <a:pos x="87" y="27"/>
                </a:cxn>
                <a:cxn ang="0">
                  <a:pos x="90" y="40"/>
                </a:cxn>
                <a:cxn ang="0">
                  <a:pos x="102" y="42"/>
                </a:cxn>
                <a:cxn ang="0">
                  <a:pos x="98" y="51"/>
                </a:cxn>
                <a:cxn ang="0">
                  <a:pos x="107" y="64"/>
                </a:cxn>
                <a:cxn ang="0">
                  <a:pos x="94" y="64"/>
                </a:cxn>
                <a:cxn ang="0">
                  <a:pos x="77" y="77"/>
                </a:cxn>
                <a:cxn ang="0">
                  <a:pos x="64" y="79"/>
                </a:cxn>
                <a:cxn ang="0">
                  <a:pos x="77" y="90"/>
                </a:cxn>
                <a:cxn ang="0">
                  <a:pos x="90" y="100"/>
                </a:cxn>
                <a:cxn ang="0">
                  <a:pos x="66" y="79"/>
                </a:cxn>
                <a:cxn ang="0">
                  <a:pos x="0" y="10"/>
                </a:cxn>
                <a:cxn ang="0">
                  <a:pos x="49" y="0"/>
                </a:cxn>
              </a:cxnLst>
              <a:rect l="0" t="0" r="r" b="b"/>
              <a:pathLst>
                <a:path w="107" h="100">
                  <a:moveTo>
                    <a:pt x="49" y="0"/>
                  </a:moveTo>
                  <a:lnTo>
                    <a:pt x="79" y="23"/>
                  </a:lnTo>
                  <a:lnTo>
                    <a:pt x="87" y="27"/>
                  </a:lnTo>
                  <a:lnTo>
                    <a:pt x="90" y="40"/>
                  </a:lnTo>
                  <a:lnTo>
                    <a:pt x="102" y="42"/>
                  </a:lnTo>
                  <a:lnTo>
                    <a:pt x="98" y="51"/>
                  </a:lnTo>
                  <a:lnTo>
                    <a:pt x="107" y="64"/>
                  </a:lnTo>
                  <a:lnTo>
                    <a:pt x="94" y="64"/>
                  </a:lnTo>
                  <a:lnTo>
                    <a:pt x="77" y="77"/>
                  </a:lnTo>
                  <a:lnTo>
                    <a:pt x="64" y="79"/>
                  </a:lnTo>
                  <a:lnTo>
                    <a:pt x="77" y="90"/>
                  </a:lnTo>
                  <a:lnTo>
                    <a:pt x="90" y="100"/>
                  </a:lnTo>
                  <a:lnTo>
                    <a:pt x="66" y="79"/>
                  </a:lnTo>
                  <a:lnTo>
                    <a:pt x="0" y="10"/>
                  </a:lnTo>
                  <a:lnTo>
                    <a:pt x="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Freeform 45">
              <a:extLst>
                <a:ext uri="{FF2B5EF4-FFF2-40B4-BE49-F238E27FC236}">
                  <a16:creationId xmlns:a16="http://schemas.microsoft.com/office/drawing/2014/main" id="{ABA564A6-45CA-8681-E6CD-2F533AA67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328" y="-3463148"/>
              <a:ext cx="285750" cy="281777"/>
            </a:xfrm>
            <a:custGeom>
              <a:avLst/>
              <a:gdLst/>
              <a:ahLst/>
              <a:cxnLst>
                <a:cxn ang="0">
                  <a:pos x="66" y="144"/>
                </a:cxn>
                <a:cxn ang="0">
                  <a:pos x="124" y="191"/>
                </a:cxn>
                <a:cxn ang="0">
                  <a:pos x="143" y="200"/>
                </a:cxn>
                <a:cxn ang="0">
                  <a:pos x="156" y="200"/>
                </a:cxn>
                <a:cxn ang="0">
                  <a:pos x="177" y="212"/>
                </a:cxn>
                <a:cxn ang="0">
                  <a:pos x="197" y="223"/>
                </a:cxn>
                <a:cxn ang="0">
                  <a:pos x="218" y="234"/>
                </a:cxn>
                <a:cxn ang="0">
                  <a:pos x="231" y="234"/>
                </a:cxn>
                <a:cxn ang="0">
                  <a:pos x="223" y="221"/>
                </a:cxn>
                <a:cxn ang="0">
                  <a:pos x="216" y="210"/>
                </a:cxn>
                <a:cxn ang="0">
                  <a:pos x="222" y="197"/>
                </a:cxn>
                <a:cxn ang="0">
                  <a:pos x="214" y="185"/>
                </a:cxn>
                <a:cxn ang="0">
                  <a:pos x="229" y="183"/>
                </a:cxn>
                <a:cxn ang="0">
                  <a:pos x="240" y="183"/>
                </a:cxn>
                <a:cxn ang="0">
                  <a:pos x="233" y="172"/>
                </a:cxn>
                <a:cxn ang="0">
                  <a:pos x="225" y="159"/>
                </a:cxn>
                <a:cxn ang="0">
                  <a:pos x="233" y="148"/>
                </a:cxn>
                <a:cxn ang="0">
                  <a:pos x="238" y="135"/>
                </a:cxn>
                <a:cxn ang="0">
                  <a:pos x="218" y="124"/>
                </a:cxn>
                <a:cxn ang="0">
                  <a:pos x="190" y="101"/>
                </a:cxn>
                <a:cxn ang="0">
                  <a:pos x="182" y="88"/>
                </a:cxn>
                <a:cxn ang="0">
                  <a:pos x="190" y="77"/>
                </a:cxn>
                <a:cxn ang="0">
                  <a:pos x="182" y="64"/>
                </a:cxn>
                <a:cxn ang="0">
                  <a:pos x="156" y="65"/>
                </a:cxn>
                <a:cxn ang="0">
                  <a:pos x="148" y="52"/>
                </a:cxn>
                <a:cxn ang="0">
                  <a:pos x="154" y="41"/>
                </a:cxn>
                <a:cxn ang="0">
                  <a:pos x="167" y="41"/>
                </a:cxn>
                <a:cxn ang="0">
                  <a:pos x="154" y="41"/>
                </a:cxn>
                <a:cxn ang="0">
                  <a:pos x="147" y="30"/>
                </a:cxn>
                <a:cxn ang="0">
                  <a:pos x="102" y="20"/>
                </a:cxn>
                <a:cxn ang="0">
                  <a:pos x="89" y="20"/>
                </a:cxn>
                <a:cxn ang="0">
                  <a:pos x="57" y="11"/>
                </a:cxn>
                <a:cxn ang="0">
                  <a:pos x="36" y="0"/>
                </a:cxn>
                <a:cxn ang="0">
                  <a:pos x="25" y="0"/>
                </a:cxn>
                <a:cxn ang="0">
                  <a:pos x="38" y="24"/>
                </a:cxn>
                <a:cxn ang="0">
                  <a:pos x="12" y="26"/>
                </a:cxn>
                <a:cxn ang="0">
                  <a:pos x="6" y="37"/>
                </a:cxn>
                <a:cxn ang="0">
                  <a:pos x="0" y="50"/>
                </a:cxn>
                <a:cxn ang="0">
                  <a:pos x="25" y="49"/>
                </a:cxn>
                <a:cxn ang="0">
                  <a:pos x="19" y="60"/>
                </a:cxn>
                <a:cxn ang="0">
                  <a:pos x="27" y="73"/>
                </a:cxn>
                <a:cxn ang="0">
                  <a:pos x="40" y="73"/>
                </a:cxn>
                <a:cxn ang="0">
                  <a:pos x="53" y="71"/>
                </a:cxn>
                <a:cxn ang="0">
                  <a:pos x="60" y="84"/>
                </a:cxn>
                <a:cxn ang="0">
                  <a:pos x="87" y="82"/>
                </a:cxn>
                <a:cxn ang="0">
                  <a:pos x="92" y="94"/>
                </a:cxn>
                <a:cxn ang="0">
                  <a:pos x="105" y="94"/>
                </a:cxn>
                <a:cxn ang="0">
                  <a:pos x="126" y="105"/>
                </a:cxn>
                <a:cxn ang="0">
                  <a:pos x="120" y="118"/>
                </a:cxn>
                <a:cxn ang="0">
                  <a:pos x="126" y="129"/>
                </a:cxn>
                <a:cxn ang="0">
                  <a:pos x="102" y="131"/>
                </a:cxn>
                <a:cxn ang="0">
                  <a:pos x="96" y="142"/>
                </a:cxn>
                <a:cxn ang="0">
                  <a:pos x="68" y="144"/>
                </a:cxn>
                <a:cxn ang="0">
                  <a:pos x="66" y="144"/>
                </a:cxn>
              </a:cxnLst>
              <a:rect l="0" t="0" r="r" b="b"/>
              <a:pathLst>
                <a:path w="240" h="234">
                  <a:moveTo>
                    <a:pt x="66" y="144"/>
                  </a:moveTo>
                  <a:lnTo>
                    <a:pt x="124" y="191"/>
                  </a:lnTo>
                  <a:lnTo>
                    <a:pt x="143" y="200"/>
                  </a:lnTo>
                  <a:lnTo>
                    <a:pt x="156" y="200"/>
                  </a:lnTo>
                  <a:lnTo>
                    <a:pt x="177" y="212"/>
                  </a:lnTo>
                  <a:lnTo>
                    <a:pt x="197" y="223"/>
                  </a:lnTo>
                  <a:lnTo>
                    <a:pt x="218" y="234"/>
                  </a:lnTo>
                  <a:lnTo>
                    <a:pt x="231" y="234"/>
                  </a:lnTo>
                  <a:lnTo>
                    <a:pt x="223" y="221"/>
                  </a:lnTo>
                  <a:lnTo>
                    <a:pt x="216" y="210"/>
                  </a:lnTo>
                  <a:lnTo>
                    <a:pt x="222" y="197"/>
                  </a:lnTo>
                  <a:lnTo>
                    <a:pt x="214" y="185"/>
                  </a:lnTo>
                  <a:lnTo>
                    <a:pt x="229" y="183"/>
                  </a:lnTo>
                  <a:lnTo>
                    <a:pt x="240" y="183"/>
                  </a:lnTo>
                  <a:lnTo>
                    <a:pt x="233" y="172"/>
                  </a:lnTo>
                  <a:lnTo>
                    <a:pt x="225" y="159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18" y="124"/>
                  </a:lnTo>
                  <a:lnTo>
                    <a:pt x="190" y="101"/>
                  </a:lnTo>
                  <a:lnTo>
                    <a:pt x="182" y="88"/>
                  </a:lnTo>
                  <a:lnTo>
                    <a:pt x="190" y="77"/>
                  </a:lnTo>
                  <a:lnTo>
                    <a:pt x="182" y="64"/>
                  </a:lnTo>
                  <a:lnTo>
                    <a:pt x="156" y="65"/>
                  </a:lnTo>
                  <a:lnTo>
                    <a:pt x="148" y="52"/>
                  </a:lnTo>
                  <a:lnTo>
                    <a:pt x="154" y="41"/>
                  </a:lnTo>
                  <a:lnTo>
                    <a:pt x="167" y="41"/>
                  </a:lnTo>
                  <a:lnTo>
                    <a:pt x="154" y="41"/>
                  </a:lnTo>
                  <a:lnTo>
                    <a:pt x="147" y="30"/>
                  </a:lnTo>
                  <a:lnTo>
                    <a:pt x="102" y="20"/>
                  </a:lnTo>
                  <a:lnTo>
                    <a:pt x="89" y="20"/>
                  </a:lnTo>
                  <a:lnTo>
                    <a:pt x="57" y="11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38" y="24"/>
                  </a:lnTo>
                  <a:lnTo>
                    <a:pt x="12" y="26"/>
                  </a:lnTo>
                  <a:lnTo>
                    <a:pt x="6" y="37"/>
                  </a:lnTo>
                  <a:lnTo>
                    <a:pt x="0" y="50"/>
                  </a:lnTo>
                  <a:lnTo>
                    <a:pt x="25" y="49"/>
                  </a:lnTo>
                  <a:lnTo>
                    <a:pt x="19" y="60"/>
                  </a:lnTo>
                  <a:lnTo>
                    <a:pt x="27" y="73"/>
                  </a:lnTo>
                  <a:lnTo>
                    <a:pt x="40" y="73"/>
                  </a:lnTo>
                  <a:lnTo>
                    <a:pt x="53" y="71"/>
                  </a:lnTo>
                  <a:lnTo>
                    <a:pt x="60" y="84"/>
                  </a:lnTo>
                  <a:lnTo>
                    <a:pt x="87" y="82"/>
                  </a:lnTo>
                  <a:lnTo>
                    <a:pt x="92" y="94"/>
                  </a:lnTo>
                  <a:lnTo>
                    <a:pt x="105" y="94"/>
                  </a:lnTo>
                  <a:lnTo>
                    <a:pt x="126" y="105"/>
                  </a:lnTo>
                  <a:lnTo>
                    <a:pt x="120" y="118"/>
                  </a:lnTo>
                  <a:lnTo>
                    <a:pt x="126" y="129"/>
                  </a:lnTo>
                  <a:lnTo>
                    <a:pt x="102" y="131"/>
                  </a:lnTo>
                  <a:lnTo>
                    <a:pt x="96" y="142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3B56074A-05EC-D697-3174-9BB4FAA1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49" y="-3264459"/>
              <a:ext cx="219075" cy="1625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5" y="103"/>
                </a:cxn>
                <a:cxn ang="0">
                  <a:pos x="156" y="110"/>
                </a:cxn>
                <a:cxn ang="0">
                  <a:pos x="172" y="107"/>
                </a:cxn>
                <a:cxn ang="0">
                  <a:pos x="184" y="118"/>
                </a:cxn>
                <a:cxn ang="0">
                  <a:pos x="182" y="116"/>
                </a:cxn>
                <a:cxn ang="0">
                  <a:pos x="131" y="135"/>
                </a:cxn>
                <a:cxn ang="0">
                  <a:pos x="0" y="17"/>
                </a:cxn>
                <a:cxn ang="0">
                  <a:pos x="6" y="0"/>
                </a:cxn>
              </a:cxnLst>
              <a:rect l="0" t="0" r="r" b="b"/>
              <a:pathLst>
                <a:path w="184" h="135">
                  <a:moveTo>
                    <a:pt x="6" y="0"/>
                  </a:moveTo>
                  <a:lnTo>
                    <a:pt x="135" y="103"/>
                  </a:lnTo>
                  <a:lnTo>
                    <a:pt x="156" y="110"/>
                  </a:lnTo>
                  <a:lnTo>
                    <a:pt x="172" y="107"/>
                  </a:lnTo>
                  <a:lnTo>
                    <a:pt x="184" y="118"/>
                  </a:lnTo>
                  <a:lnTo>
                    <a:pt x="182" y="116"/>
                  </a:lnTo>
                  <a:lnTo>
                    <a:pt x="131" y="135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Freeform 47">
              <a:extLst>
                <a:ext uri="{FF2B5EF4-FFF2-40B4-BE49-F238E27FC236}">
                  <a16:creationId xmlns:a16="http://schemas.microsoft.com/office/drawing/2014/main" id="{3FA2D81D-F9D4-5A72-E47C-372695033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9393" y="-3163308"/>
              <a:ext cx="1000125" cy="423870"/>
            </a:xfrm>
            <a:custGeom>
              <a:avLst/>
              <a:gdLst/>
              <a:ahLst/>
              <a:cxnLst>
                <a:cxn ang="0">
                  <a:pos x="525" y="45"/>
                </a:cxn>
                <a:cxn ang="0">
                  <a:pos x="512" y="71"/>
                </a:cxn>
                <a:cxn ang="0">
                  <a:pos x="544" y="81"/>
                </a:cxn>
                <a:cxn ang="0">
                  <a:pos x="579" y="92"/>
                </a:cxn>
                <a:cxn ang="0">
                  <a:pos x="643" y="101"/>
                </a:cxn>
                <a:cxn ang="0">
                  <a:pos x="675" y="113"/>
                </a:cxn>
                <a:cxn ang="0">
                  <a:pos x="701" y="133"/>
                </a:cxn>
                <a:cxn ang="0">
                  <a:pos x="731" y="157"/>
                </a:cxn>
                <a:cxn ang="0">
                  <a:pos x="722" y="169"/>
                </a:cxn>
                <a:cxn ang="0">
                  <a:pos x="752" y="176"/>
                </a:cxn>
                <a:cxn ang="0">
                  <a:pos x="752" y="193"/>
                </a:cxn>
                <a:cxn ang="0">
                  <a:pos x="772" y="202"/>
                </a:cxn>
                <a:cxn ang="0">
                  <a:pos x="819" y="212"/>
                </a:cxn>
                <a:cxn ang="0">
                  <a:pos x="840" y="223"/>
                </a:cxn>
                <a:cxn ang="0">
                  <a:pos x="714" y="255"/>
                </a:cxn>
                <a:cxn ang="0">
                  <a:pos x="546" y="289"/>
                </a:cxn>
                <a:cxn ang="0">
                  <a:pos x="368" y="317"/>
                </a:cxn>
                <a:cxn ang="0">
                  <a:pos x="186" y="337"/>
                </a:cxn>
                <a:cxn ang="0">
                  <a:pos x="0" y="352"/>
                </a:cxn>
                <a:cxn ang="0">
                  <a:pos x="10" y="339"/>
                </a:cxn>
                <a:cxn ang="0">
                  <a:pos x="47" y="326"/>
                </a:cxn>
                <a:cxn ang="0">
                  <a:pos x="64" y="300"/>
                </a:cxn>
                <a:cxn ang="0">
                  <a:pos x="68" y="276"/>
                </a:cxn>
                <a:cxn ang="0">
                  <a:pos x="90" y="262"/>
                </a:cxn>
                <a:cxn ang="0">
                  <a:pos x="92" y="238"/>
                </a:cxn>
                <a:cxn ang="0">
                  <a:pos x="111" y="249"/>
                </a:cxn>
                <a:cxn ang="0">
                  <a:pos x="201" y="257"/>
                </a:cxn>
                <a:cxn ang="0">
                  <a:pos x="223" y="244"/>
                </a:cxn>
                <a:cxn ang="0">
                  <a:pos x="259" y="231"/>
                </a:cxn>
                <a:cxn ang="0">
                  <a:pos x="281" y="217"/>
                </a:cxn>
                <a:cxn ang="0">
                  <a:pos x="270" y="193"/>
                </a:cxn>
                <a:cxn ang="0">
                  <a:pos x="257" y="171"/>
                </a:cxn>
                <a:cxn ang="0">
                  <a:pos x="272" y="144"/>
                </a:cxn>
                <a:cxn ang="0">
                  <a:pos x="274" y="120"/>
                </a:cxn>
                <a:cxn ang="0">
                  <a:pos x="295" y="107"/>
                </a:cxn>
                <a:cxn ang="0">
                  <a:pos x="328" y="116"/>
                </a:cxn>
                <a:cxn ang="0">
                  <a:pos x="323" y="81"/>
                </a:cxn>
                <a:cxn ang="0">
                  <a:pos x="349" y="79"/>
                </a:cxn>
                <a:cxn ang="0">
                  <a:pos x="364" y="54"/>
                </a:cxn>
                <a:cxn ang="0">
                  <a:pos x="400" y="17"/>
                </a:cxn>
                <a:cxn ang="0">
                  <a:pos x="431" y="26"/>
                </a:cxn>
                <a:cxn ang="0">
                  <a:pos x="418" y="2"/>
                </a:cxn>
                <a:cxn ang="0">
                  <a:pos x="444" y="2"/>
                </a:cxn>
                <a:cxn ang="0">
                  <a:pos x="480" y="11"/>
                </a:cxn>
                <a:cxn ang="0">
                  <a:pos x="512" y="23"/>
                </a:cxn>
              </a:cxnLst>
              <a:rect l="0" t="0" r="r" b="b"/>
              <a:pathLst>
                <a:path w="840" h="352">
                  <a:moveTo>
                    <a:pt x="542" y="43"/>
                  </a:moveTo>
                  <a:lnTo>
                    <a:pt x="525" y="45"/>
                  </a:lnTo>
                  <a:lnTo>
                    <a:pt x="519" y="58"/>
                  </a:lnTo>
                  <a:lnTo>
                    <a:pt x="512" y="71"/>
                  </a:lnTo>
                  <a:lnTo>
                    <a:pt x="533" y="81"/>
                  </a:lnTo>
                  <a:lnTo>
                    <a:pt x="544" y="81"/>
                  </a:lnTo>
                  <a:lnTo>
                    <a:pt x="557" y="79"/>
                  </a:lnTo>
                  <a:lnTo>
                    <a:pt x="579" y="92"/>
                  </a:lnTo>
                  <a:lnTo>
                    <a:pt x="613" y="101"/>
                  </a:lnTo>
                  <a:lnTo>
                    <a:pt x="643" y="101"/>
                  </a:lnTo>
                  <a:lnTo>
                    <a:pt x="660" y="111"/>
                  </a:lnTo>
                  <a:lnTo>
                    <a:pt x="675" y="113"/>
                  </a:lnTo>
                  <a:lnTo>
                    <a:pt x="694" y="120"/>
                  </a:lnTo>
                  <a:lnTo>
                    <a:pt x="701" y="133"/>
                  </a:lnTo>
                  <a:lnTo>
                    <a:pt x="722" y="144"/>
                  </a:lnTo>
                  <a:lnTo>
                    <a:pt x="731" y="157"/>
                  </a:lnTo>
                  <a:lnTo>
                    <a:pt x="709" y="159"/>
                  </a:lnTo>
                  <a:lnTo>
                    <a:pt x="722" y="169"/>
                  </a:lnTo>
                  <a:lnTo>
                    <a:pt x="741" y="167"/>
                  </a:lnTo>
                  <a:lnTo>
                    <a:pt x="752" y="176"/>
                  </a:lnTo>
                  <a:lnTo>
                    <a:pt x="744" y="180"/>
                  </a:lnTo>
                  <a:lnTo>
                    <a:pt x="752" y="193"/>
                  </a:lnTo>
                  <a:lnTo>
                    <a:pt x="754" y="204"/>
                  </a:lnTo>
                  <a:lnTo>
                    <a:pt x="772" y="202"/>
                  </a:lnTo>
                  <a:lnTo>
                    <a:pt x="789" y="189"/>
                  </a:lnTo>
                  <a:lnTo>
                    <a:pt x="819" y="212"/>
                  </a:lnTo>
                  <a:lnTo>
                    <a:pt x="827" y="223"/>
                  </a:lnTo>
                  <a:lnTo>
                    <a:pt x="840" y="223"/>
                  </a:lnTo>
                  <a:lnTo>
                    <a:pt x="795" y="234"/>
                  </a:lnTo>
                  <a:lnTo>
                    <a:pt x="714" y="255"/>
                  </a:lnTo>
                  <a:lnTo>
                    <a:pt x="630" y="272"/>
                  </a:lnTo>
                  <a:lnTo>
                    <a:pt x="546" y="289"/>
                  </a:lnTo>
                  <a:lnTo>
                    <a:pt x="456" y="304"/>
                  </a:lnTo>
                  <a:lnTo>
                    <a:pt x="368" y="317"/>
                  </a:lnTo>
                  <a:lnTo>
                    <a:pt x="278" y="328"/>
                  </a:lnTo>
                  <a:lnTo>
                    <a:pt x="186" y="337"/>
                  </a:lnTo>
                  <a:lnTo>
                    <a:pt x="94" y="345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10" y="339"/>
                  </a:lnTo>
                  <a:lnTo>
                    <a:pt x="34" y="326"/>
                  </a:lnTo>
                  <a:lnTo>
                    <a:pt x="47" y="326"/>
                  </a:lnTo>
                  <a:lnTo>
                    <a:pt x="70" y="313"/>
                  </a:lnTo>
                  <a:lnTo>
                    <a:pt x="64" y="300"/>
                  </a:lnTo>
                  <a:lnTo>
                    <a:pt x="87" y="287"/>
                  </a:lnTo>
                  <a:lnTo>
                    <a:pt x="68" y="276"/>
                  </a:lnTo>
                  <a:lnTo>
                    <a:pt x="75" y="262"/>
                  </a:lnTo>
                  <a:lnTo>
                    <a:pt x="90" y="262"/>
                  </a:lnTo>
                  <a:lnTo>
                    <a:pt x="98" y="251"/>
                  </a:lnTo>
                  <a:lnTo>
                    <a:pt x="92" y="238"/>
                  </a:lnTo>
                  <a:lnTo>
                    <a:pt x="105" y="238"/>
                  </a:lnTo>
                  <a:lnTo>
                    <a:pt x="111" y="249"/>
                  </a:lnTo>
                  <a:lnTo>
                    <a:pt x="173" y="259"/>
                  </a:lnTo>
                  <a:lnTo>
                    <a:pt x="201" y="257"/>
                  </a:lnTo>
                  <a:lnTo>
                    <a:pt x="214" y="257"/>
                  </a:lnTo>
                  <a:lnTo>
                    <a:pt x="223" y="244"/>
                  </a:lnTo>
                  <a:lnTo>
                    <a:pt x="251" y="242"/>
                  </a:lnTo>
                  <a:lnTo>
                    <a:pt x="259" y="231"/>
                  </a:lnTo>
                  <a:lnTo>
                    <a:pt x="274" y="229"/>
                  </a:lnTo>
                  <a:lnTo>
                    <a:pt x="281" y="217"/>
                  </a:lnTo>
                  <a:lnTo>
                    <a:pt x="276" y="206"/>
                  </a:lnTo>
                  <a:lnTo>
                    <a:pt x="270" y="193"/>
                  </a:lnTo>
                  <a:lnTo>
                    <a:pt x="265" y="182"/>
                  </a:lnTo>
                  <a:lnTo>
                    <a:pt x="257" y="171"/>
                  </a:lnTo>
                  <a:lnTo>
                    <a:pt x="265" y="157"/>
                  </a:lnTo>
                  <a:lnTo>
                    <a:pt x="272" y="144"/>
                  </a:lnTo>
                  <a:lnTo>
                    <a:pt x="266" y="131"/>
                  </a:lnTo>
                  <a:lnTo>
                    <a:pt x="274" y="120"/>
                  </a:lnTo>
                  <a:lnTo>
                    <a:pt x="268" y="109"/>
                  </a:lnTo>
                  <a:lnTo>
                    <a:pt x="295" y="107"/>
                  </a:lnTo>
                  <a:lnTo>
                    <a:pt x="315" y="118"/>
                  </a:lnTo>
                  <a:lnTo>
                    <a:pt x="328" y="116"/>
                  </a:lnTo>
                  <a:lnTo>
                    <a:pt x="328" y="92"/>
                  </a:lnTo>
                  <a:lnTo>
                    <a:pt x="323" y="81"/>
                  </a:lnTo>
                  <a:lnTo>
                    <a:pt x="330" y="68"/>
                  </a:lnTo>
                  <a:lnTo>
                    <a:pt x="349" y="79"/>
                  </a:lnTo>
                  <a:lnTo>
                    <a:pt x="356" y="66"/>
                  </a:lnTo>
                  <a:lnTo>
                    <a:pt x="364" y="54"/>
                  </a:lnTo>
                  <a:lnTo>
                    <a:pt x="358" y="43"/>
                  </a:lnTo>
                  <a:lnTo>
                    <a:pt x="400" y="17"/>
                  </a:lnTo>
                  <a:lnTo>
                    <a:pt x="418" y="28"/>
                  </a:lnTo>
                  <a:lnTo>
                    <a:pt x="431" y="26"/>
                  </a:lnTo>
                  <a:lnTo>
                    <a:pt x="426" y="15"/>
                  </a:lnTo>
                  <a:lnTo>
                    <a:pt x="418" y="2"/>
                  </a:lnTo>
                  <a:lnTo>
                    <a:pt x="433" y="2"/>
                  </a:lnTo>
                  <a:lnTo>
                    <a:pt x="444" y="2"/>
                  </a:lnTo>
                  <a:lnTo>
                    <a:pt x="458" y="0"/>
                  </a:lnTo>
                  <a:lnTo>
                    <a:pt x="480" y="11"/>
                  </a:lnTo>
                  <a:lnTo>
                    <a:pt x="493" y="11"/>
                  </a:lnTo>
                  <a:lnTo>
                    <a:pt x="512" y="23"/>
                  </a:lnTo>
                  <a:lnTo>
                    <a:pt x="542" y="4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Freeform 48">
              <a:extLst>
                <a:ext uri="{FF2B5EF4-FFF2-40B4-BE49-F238E27FC236}">
                  <a16:creationId xmlns:a16="http://schemas.microsoft.com/office/drawing/2014/main" id="{4FEE7C72-C1EC-BF11-CE44-2C0A6820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5" y="-3197025"/>
              <a:ext cx="551260" cy="345599"/>
            </a:xfrm>
            <a:custGeom>
              <a:avLst/>
              <a:gdLst/>
              <a:ahLst/>
              <a:cxnLst>
                <a:cxn ang="0">
                  <a:pos x="259" y="30"/>
                </a:cxn>
                <a:cxn ang="0">
                  <a:pos x="291" y="51"/>
                </a:cxn>
                <a:cxn ang="0">
                  <a:pos x="463" y="30"/>
                </a:cxn>
                <a:cxn ang="0">
                  <a:pos x="456" y="43"/>
                </a:cxn>
                <a:cxn ang="0">
                  <a:pos x="448" y="56"/>
                </a:cxn>
                <a:cxn ang="0">
                  <a:pos x="388" y="71"/>
                </a:cxn>
                <a:cxn ang="0">
                  <a:pos x="386" y="94"/>
                </a:cxn>
                <a:cxn ang="0">
                  <a:pos x="360" y="96"/>
                </a:cxn>
                <a:cxn ang="0">
                  <a:pos x="358" y="120"/>
                </a:cxn>
                <a:cxn ang="0">
                  <a:pos x="345" y="146"/>
                </a:cxn>
                <a:cxn ang="0">
                  <a:pos x="298" y="137"/>
                </a:cxn>
                <a:cxn ang="0">
                  <a:pos x="296" y="159"/>
                </a:cxn>
                <a:cxn ang="0">
                  <a:pos x="295" y="185"/>
                </a:cxn>
                <a:cxn ang="0">
                  <a:pos x="295" y="210"/>
                </a:cxn>
                <a:cxn ang="0">
                  <a:pos x="306" y="234"/>
                </a:cxn>
                <a:cxn ang="0">
                  <a:pos x="304" y="257"/>
                </a:cxn>
                <a:cxn ang="0">
                  <a:pos x="281" y="270"/>
                </a:cxn>
                <a:cxn ang="0">
                  <a:pos x="244" y="285"/>
                </a:cxn>
                <a:cxn ang="0">
                  <a:pos x="203" y="287"/>
                </a:cxn>
                <a:cxn ang="0">
                  <a:pos x="122" y="266"/>
                </a:cxn>
                <a:cxn ang="0">
                  <a:pos x="75" y="257"/>
                </a:cxn>
                <a:cxn ang="0">
                  <a:pos x="45" y="223"/>
                </a:cxn>
                <a:cxn ang="0">
                  <a:pos x="12" y="212"/>
                </a:cxn>
                <a:cxn ang="0">
                  <a:pos x="15" y="187"/>
                </a:cxn>
                <a:cxn ang="0">
                  <a:pos x="49" y="172"/>
                </a:cxn>
                <a:cxn ang="0">
                  <a:pos x="38" y="150"/>
                </a:cxn>
                <a:cxn ang="0">
                  <a:pos x="47" y="137"/>
                </a:cxn>
                <a:cxn ang="0">
                  <a:pos x="68" y="124"/>
                </a:cxn>
                <a:cxn ang="0">
                  <a:pos x="57" y="101"/>
                </a:cxn>
                <a:cxn ang="0">
                  <a:pos x="45" y="77"/>
                </a:cxn>
                <a:cxn ang="0">
                  <a:pos x="73" y="77"/>
                </a:cxn>
                <a:cxn ang="0">
                  <a:pos x="107" y="62"/>
                </a:cxn>
                <a:cxn ang="0">
                  <a:pos x="109" y="37"/>
                </a:cxn>
                <a:cxn ang="0">
                  <a:pos x="111" y="13"/>
                </a:cxn>
                <a:cxn ang="0">
                  <a:pos x="148" y="34"/>
                </a:cxn>
              </a:cxnLst>
              <a:rect l="0" t="0" r="r" b="b"/>
              <a:pathLst>
                <a:path w="463" h="287">
                  <a:moveTo>
                    <a:pt x="253" y="17"/>
                  </a:moveTo>
                  <a:lnTo>
                    <a:pt x="259" y="30"/>
                  </a:lnTo>
                  <a:lnTo>
                    <a:pt x="265" y="41"/>
                  </a:lnTo>
                  <a:lnTo>
                    <a:pt x="291" y="51"/>
                  </a:lnTo>
                  <a:lnTo>
                    <a:pt x="403" y="15"/>
                  </a:lnTo>
                  <a:lnTo>
                    <a:pt x="463" y="30"/>
                  </a:lnTo>
                  <a:lnTo>
                    <a:pt x="448" y="30"/>
                  </a:lnTo>
                  <a:lnTo>
                    <a:pt x="456" y="43"/>
                  </a:lnTo>
                  <a:lnTo>
                    <a:pt x="461" y="54"/>
                  </a:lnTo>
                  <a:lnTo>
                    <a:pt x="448" y="56"/>
                  </a:lnTo>
                  <a:lnTo>
                    <a:pt x="430" y="45"/>
                  </a:lnTo>
                  <a:lnTo>
                    <a:pt x="388" y="71"/>
                  </a:lnTo>
                  <a:lnTo>
                    <a:pt x="394" y="82"/>
                  </a:lnTo>
                  <a:lnTo>
                    <a:pt x="386" y="94"/>
                  </a:lnTo>
                  <a:lnTo>
                    <a:pt x="379" y="107"/>
                  </a:lnTo>
                  <a:lnTo>
                    <a:pt x="360" y="96"/>
                  </a:lnTo>
                  <a:lnTo>
                    <a:pt x="353" y="109"/>
                  </a:lnTo>
                  <a:lnTo>
                    <a:pt x="358" y="120"/>
                  </a:lnTo>
                  <a:lnTo>
                    <a:pt x="358" y="144"/>
                  </a:lnTo>
                  <a:lnTo>
                    <a:pt x="345" y="146"/>
                  </a:lnTo>
                  <a:lnTo>
                    <a:pt x="325" y="135"/>
                  </a:lnTo>
                  <a:lnTo>
                    <a:pt x="298" y="137"/>
                  </a:lnTo>
                  <a:lnTo>
                    <a:pt x="304" y="148"/>
                  </a:lnTo>
                  <a:lnTo>
                    <a:pt x="296" y="159"/>
                  </a:lnTo>
                  <a:lnTo>
                    <a:pt x="302" y="172"/>
                  </a:lnTo>
                  <a:lnTo>
                    <a:pt x="295" y="185"/>
                  </a:lnTo>
                  <a:lnTo>
                    <a:pt x="287" y="199"/>
                  </a:lnTo>
                  <a:lnTo>
                    <a:pt x="295" y="210"/>
                  </a:lnTo>
                  <a:lnTo>
                    <a:pt x="300" y="221"/>
                  </a:lnTo>
                  <a:lnTo>
                    <a:pt x="306" y="234"/>
                  </a:lnTo>
                  <a:lnTo>
                    <a:pt x="311" y="245"/>
                  </a:lnTo>
                  <a:lnTo>
                    <a:pt x="304" y="257"/>
                  </a:lnTo>
                  <a:lnTo>
                    <a:pt x="289" y="259"/>
                  </a:lnTo>
                  <a:lnTo>
                    <a:pt x="281" y="270"/>
                  </a:lnTo>
                  <a:lnTo>
                    <a:pt x="253" y="272"/>
                  </a:lnTo>
                  <a:lnTo>
                    <a:pt x="244" y="285"/>
                  </a:lnTo>
                  <a:lnTo>
                    <a:pt x="231" y="285"/>
                  </a:lnTo>
                  <a:lnTo>
                    <a:pt x="203" y="287"/>
                  </a:lnTo>
                  <a:lnTo>
                    <a:pt x="141" y="277"/>
                  </a:lnTo>
                  <a:lnTo>
                    <a:pt x="122" y="266"/>
                  </a:lnTo>
                  <a:lnTo>
                    <a:pt x="109" y="268"/>
                  </a:lnTo>
                  <a:lnTo>
                    <a:pt x="75" y="257"/>
                  </a:lnTo>
                  <a:lnTo>
                    <a:pt x="70" y="245"/>
                  </a:lnTo>
                  <a:lnTo>
                    <a:pt x="45" y="223"/>
                  </a:lnTo>
                  <a:lnTo>
                    <a:pt x="17" y="225"/>
                  </a:lnTo>
                  <a:lnTo>
                    <a:pt x="12" y="212"/>
                  </a:lnTo>
                  <a:lnTo>
                    <a:pt x="0" y="189"/>
                  </a:lnTo>
                  <a:lnTo>
                    <a:pt x="15" y="187"/>
                  </a:lnTo>
                  <a:lnTo>
                    <a:pt x="42" y="185"/>
                  </a:lnTo>
                  <a:lnTo>
                    <a:pt x="49" y="172"/>
                  </a:lnTo>
                  <a:lnTo>
                    <a:pt x="44" y="161"/>
                  </a:lnTo>
                  <a:lnTo>
                    <a:pt x="38" y="150"/>
                  </a:lnTo>
                  <a:lnTo>
                    <a:pt x="32" y="137"/>
                  </a:lnTo>
                  <a:lnTo>
                    <a:pt x="47" y="137"/>
                  </a:lnTo>
                  <a:lnTo>
                    <a:pt x="72" y="135"/>
                  </a:lnTo>
                  <a:lnTo>
                    <a:pt x="68" y="124"/>
                  </a:lnTo>
                  <a:lnTo>
                    <a:pt x="49" y="112"/>
                  </a:lnTo>
                  <a:lnTo>
                    <a:pt x="57" y="101"/>
                  </a:lnTo>
                  <a:lnTo>
                    <a:pt x="66" y="88"/>
                  </a:lnTo>
                  <a:lnTo>
                    <a:pt x="45" y="77"/>
                  </a:lnTo>
                  <a:lnTo>
                    <a:pt x="60" y="77"/>
                  </a:lnTo>
                  <a:lnTo>
                    <a:pt x="73" y="77"/>
                  </a:lnTo>
                  <a:lnTo>
                    <a:pt x="94" y="64"/>
                  </a:lnTo>
                  <a:lnTo>
                    <a:pt x="107" y="62"/>
                  </a:lnTo>
                  <a:lnTo>
                    <a:pt x="117" y="49"/>
                  </a:lnTo>
                  <a:lnTo>
                    <a:pt x="109" y="37"/>
                  </a:lnTo>
                  <a:lnTo>
                    <a:pt x="117" y="24"/>
                  </a:lnTo>
                  <a:lnTo>
                    <a:pt x="111" y="13"/>
                  </a:lnTo>
                  <a:lnTo>
                    <a:pt x="122" y="0"/>
                  </a:lnTo>
                  <a:lnTo>
                    <a:pt x="148" y="34"/>
                  </a:lnTo>
                  <a:lnTo>
                    <a:pt x="253" y="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id="{CFEEFF27-558A-B5B5-2D08-50FA9005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2" y="-3246396"/>
              <a:ext cx="654844" cy="270940"/>
            </a:xfrm>
            <a:custGeom>
              <a:avLst/>
              <a:gdLst/>
              <a:ahLst/>
              <a:cxnLst>
                <a:cxn ang="0">
                  <a:pos x="316" y="114"/>
                </a:cxn>
                <a:cxn ang="0">
                  <a:pos x="305" y="99"/>
                </a:cxn>
                <a:cxn ang="0">
                  <a:pos x="286" y="97"/>
                </a:cxn>
                <a:cxn ang="0">
                  <a:pos x="273" y="82"/>
                </a:cxn>
                <a:cxn ang="0">
                  <a:pos x="252" y="82"/>
                </a:cxn>
                <a:cxn ang="0">
                  <a:pos x="239" y="71"/>
                </a:cxn>
                <a:cxn ang="0">
                  <a:pos x="202" y="71"/>
                </a:cxn>
                <a:cxn ang="0">
                  <a:pos x="146" y="54"/>
                </a:cxn>
                <a:cxn ang="0">
                  <a:pos x="43" y="93"/>
                </a:cxn>
                <a:cxn ang="0">
                  <a:pos x="13" y="84"/>
                </a:cxn>
                <a:cxn ang="0">
                  <a:pos x="0" y="60"/>
                </a:cxn>
                <a:cxn ang="0">
                  <a:pos x="346" y="0"/>
                </a:cxn>
                <a:cxn ang="0">
                  <a:pos x="483" y="120"/>
                </a:cxn>
                <a:cxn ang="0">
                  <a:pos x="532" y="101"/>
                </a:cxn>
                <a:cxn ang="0">
                  <a:pos x="530" y="103"/>
                </a:cxn>
                <a:cxn ang="0">
                  <a:pos x="537" y="114"/>
                </a:cxn>
                <a:cxn ang="0">
                  <a:pos x="550" y="137"/>
                </a:cxn>
                <a:cxn ang="0">
                  <a:pos x="545" y="150"/>
                </a:cxn>
                <a:cxn ang="0">
                  <a:pos x="539" y="163"/>
                </a:cxn>
                <a:cxn ang="0">
                  <a:pos x="547" y="174"/>
                </a:cxn>
                <a:cxn ang="0">
                  <a:pos x="541" y="187"/>
                </a:cxn>
                <a:cxn ang="0">
                  <a:pos x="539" y="198"/>
                </a:cxn>
                <a:cxn ang="0">
                  <a:pos x="549" y="223"/>
                </a:cxn>
                <a:cxn ang="0">
                  <a:pos x="534" y="225"/>
                </a:cxn>
                <a:cxn ang="0">
                  <a:pos x="519" y="213"/>
                </a:cxn>
                <a:cxn ang="0">
                  <a:pos x="515" y="198"/>
                </a:cxn>
                <a:cxn ang="0">
                  <a:pos x="526" y="187"/>
                </a:cxn>
                <a:cxn ang="0">
                  <a:pos x="519" y="176"/>
                </a:cxn>
                <a:cxn ang="0">
                  <a:pos x="526" y="163"/>
                </a:cxn>
                <a:cxn ang="0">
                  <a:pos x="513" y="163"/>
                </a:cxn>
                <a:cxn ang="0">
                  <a:pos x="498" y="165"/>
                </a:cxn>
                <a:cxn ang="0">
                  <a:pos x="490" y="153"/>
                </a:cxn>
                <a:cxn ang="0">
                  <a:pos x="483" y="140"/>
                </a:cxn>
                <a:cxn ang="0">
                  <a:pos x="464" y="133"/>
                </a:cxn>
                <a:cxn ang="0">
                  <a:pos x="457" y="142"/>
                </a:cxn>
                <a:cxn ang="0">
                  <a:pos x="444" y="142"/>
                </a:cxn>
                <a:cxn ang="0">
                  <a:pos x="423" y="133"/>
                </a:cxn>
                <a:cxn ang="0">
                  <a:pos x="402" y="122"/>
                </a:cxn>
                <a:cxn ang="0">
                  <a:pos x="397" y="108"/>
                </a:cxn>
                <a:cxn ang="0">
                  <a:pos x="410" y="108"/>
                </a:cxn>
                <a:cxn ang="0">
                  <a:pos x="415" y="99"/>
                </a:cxn>
                <a:cxn ang="0">
                  <a:pos x="404" y="97"/>
                </a:cxn>
                <a:cxn ang="0">
                  <a:pos x="395" y="97"/>
                </a:cxn>
                <a:cxn ang="0">
                  <a:pos x="382" y="86"/>
                </a:cxn>
                <a:cxn ang="0">
                  <a:pos x="369" y="75"/>
                </a:cxn>
                <a:cxn ang="0">
                  <a:pos x="369" y="62"/>
                </a:cxn>
                <a:cxn ang="0">
                  <a:pos x="365" y="50"/>
                </a:cxn>
                <a:cxn ang="0">
                  <a:pos x="356" y="39"/>
                </a:cxn>
                <a:cxn ang="0">
                  <a:pos x="346" y="47"/>
                </a:cxn>
                <a:cxn ang="0">
                  <a:pos x="337" y="52"/>
                </a:cxn>
                <a:cxn ang="0">
                  <a:pos x="344" y="63"/>
                </a:cxn>
                <a:cxn ang="0">
                  <a:pos x="339" y="65"/>
                </a:cxn>
                <a:cxn ang="0">
                  <a:pos x="337" y="77"/>
                </a:cxn>
                <a:cxn ang="0">
                  <a:pos x="342" y="88"/>
                </a:cxn>
                <a:cxn ang="0">
                  <a:pos x="327" y="99"/>
                </a:cxn>
                <a:cxn ang="0">
                  <a:pos x="326" y="105"/>
                </a:cxn>
                <a:cxn ang="0">
                  <a:pos x="320" y="110"/>
                </a:cxn>
                <a:cxn ang="0">
                  <a:pos x="316" y="114"/>
                </a:cxn>
              </a:cxnLst>
              <a:rect l="0" t="0" r="r" b="b"/>
              <a:pathLst>
                <a:path w="550" h="225">
                  <a:moveTo>
                    <a:pt x="316" y="114"/>
                  </a:moveTo>
                  <a:lnTo>
                    <a:pt x="305" y="99"/>
                  </a:lnTo>
                  <a:lnTo>
                    <a:pt x="286" y="97"/>
                  </a:lnTo>
                  <a:lnTo>
                    <a:pt x="273" y="82"/>
                  </a:lnTo>
                  <a:lnTo>
                    <a:pt x="252" y="82"/>
                  </a:lnTo>
                  <a:lnTo>
                    <a:pt x="239" y="71"/>
                  </a:lnTo>
                  <a:lnTo>
                    <a:pt x="202" y="71"/>
                  </a:lnTo>
                  <a:lnTo>
                    <a:pt x="146" y="54"/>
                  </a:lnTo>
                  <a:lnTo>
                    <a:pt x="43" y="93"/>
                  </a:lnTo>
                  <a:lnTo>
                    <a:pt x="13" y="84"/>
                  </a:lnTo>
                  <a:lnTo>
                    <a:pt x="0" y="60"/>
                  </a:lnTo>
                  <a:lnTo>
                    <a:pt x="346" y="0"/>
                  </a:lnTo>
                  <a:lnTo>
                    <a:pt x="483" y="120"/>
                  </a:lnTo>
                  <a:lnTo>
                    <a:pt x="532" y="101"/>
                  </a:lnTo>
                  <a:lnTo>
                    <a:pt x="530" y="103"/>
                  </a:lnTo>
                  <a:lnTo>
                    <a:pt x="537" y="114"/>
                  </a:lnTo>
                  <a:lnTo>
                    <a:pt x="550" y="137"/>
                  </a:lnTo>
                  <a:lnTo>
                    <a:pt x="545" y="150"/>
                  </a:lnTo>
                  <a:lnTo>
                    <a:pt x="539" y="163"/>
                  </a:lnTo>
                  <a:lnTo>
                    <a:pt x="547" y="174"/>
                  </a:lnTo>
                  <a:lnTo>
                    <a:pt x="541" y="187"/>
                  </a:lnTo>
                  <a:lnTo>
                    <a:pt x="539" y="198"/>
                  </a:lnTo>
                  <a:lnTo>
                    <a:pt x="549" y="223"/>
                  </a:lnTo>
                  <a:lnTo>
                    <a:pt x="534" y="225"/>
                  </a:lnTo>
                  <a:lnTo>
                    <a:pt x="519" y="213"/>
                  </a:lnTo>
                  <a:lnTo>
                    <a:pt x="515" y="198"/>
                  </a:lnTo>
                  <a:lnTo>
                    <a:pt x="526" y="187"/>
                  </a:lnTo>
                  <a:lnTo>
                    <a:pt x="519" y="176"/>
                  </a:lnTo>
                  <a:lnTo>
                    <a:pt x="526" y="163"/>
                  </a:lnTo>
                  <a:lnTo>
                    <a:pt x="513" y="163"/>
                  </a:lnTo>
                  <a:lnTo>
                    <a:pt x="498" y="165"/>
                  </a:lnTo>
                  <a:lnTo>
                    <a:pt x="490" y="153"/>
                  </a:lnTo>
                  <a:lnTo>
                    <a:pt x="483" y="140"/>
                  </a:lnTo>
                  <a:lnTo>
                    <a:pt x="464" y="133"/>
                  </a:lnTo>
                  <a:lnTo>
                    <a:pt x="457" y="142"/>
                  </a:lnTo>
                  <a:lnTo>
                    <a:pt x="444" y="142"/>
                  </a:lnTo>
                  <a:lnTo>
                    <a:pt x="423" y="133"/>
                  </a:lnTo>
                  <a:lnTo>
                    <a:pt x="402" y="122"/>
                  </a:lnTo>
                  <a:lnTo>
                    <a:pt x="397" y="108"/>
                  </a:lnTo>
                  <a:lnTo>
                    <a:pt x="410" y="108"/>
                  </a:lnTo>
                  <a:lnTo>
                    <a:pt x="415" y="99"/>
                  </a:lnTo>
                  <a:lnTo>
                    <a:pt x="404" y="97"/>
                  </a:lnTo>
                  <a:lnTo>
                    <a:pt x="395" y="97"/>
                  </a:lnTo>
                  <a:lnTo>
                    <a:pt x="382" y="86"/>
                  </a:lnTo>
                  <a:lnTo>
                    <a:pt x="369" y="75"/>
                  </a:lnTo>
                  <a:lnTo>
                    <a:pt x="369" y="62"/>
                  </a:lnTo>
                  <a:lnTo>
                    <a:pt x="365" y="50"/>
                  </a:lnTo>
                  <a:lnTo>
                    <a:pt x="356" y="39"/>
                  </a:lnTo>
                  <a:lnTo>
                    <a:pt x="346" y="47"/>
                  </a:lnTo>
                  <a:lnTo>
                    <a:pt x="337" y="52"/>
                  </a:lnTo>
                  <a:lnTo>
                    <a:pt x="344" y="63"/>
                  </a:lnTo>
                  <a:lnTo>
                    <a:pt x="339" y="65"/>
                  </a:lnTo>
                  <a:lnTo>
                    <a:pt x="337" y="77"/>
                  </a:lnTo>
                  <a:lnTo>
                    <a:pt x="342" y="88"/>
                  </a:lnTo>
                  <a:lnTo>
                    <a:pt x="327" y="99"/>
                  </a:lnTo>
                  <a:lnTo>
                    <a:pt x="326" y="105"/>
                  </a:lnTo>
                  <a:lnTo>
                    <a:pt x="320" y="110"/>
                  </a:lnTo>
                  <a:lnTo>
                    <a:pt x="316" y="11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Freeform 50">
              <a:extLst>
                <a:ext uri="{FF2B5EF4-FFF2-40B4-BE49-F238E27FC236}">
                  <a16:creationId xmlns:a16="http://schemas.microsoft.com/office/drawing/2014/main" id="{FC0ADAC3-CEAB-DA7D-F690-4CF07FFD2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7" y="-2894777"/>
              <a:ext cx="1160859" cy="387744"/>
            </a:xfrm>
            <a:custGeom>
              <a:avLst/>
              <a:gdLst/>
              <a:ahLst/>
              <a:cxnLst>
                <a:cxn ang="0">
                  <a:pos x="394" y="94"/>
                </a:cxn>
                <a:cxn ang="0">
                  <a:pos x="572" y="66"/>
                </a:cxn>
                <a:cxn ang="0">
                  <a:pos x="740" y="32"/>
                </a:cxn>
                <a:cxn ang="0">
                  <a:pos x="866" y="0"/>
                </a:cxn>
                <a:cxn ang="0">
                  <a:pos x="873" y="13"/>
                </a:cxn>
                <a:cxn ang="0">
                  <a:pos x="915" y="34"/>
                </a:cxn>
                <a:cxn ang="0">
                  <a:pos x="881" y="24"/>
                </a:cxn>
                <a:cxn ang="0">
                  <a:pos x="875" y="38"/>
                </a:cxn>
                <a:cxn ang="0">
                  <a:pos x="845" y="38"/>
                </a:cxn>
                <a:cxn ang="0">
                  <a:pos x="840" y="51"/>
                </a:cxn>
                <a:cxn ang="0">
                  <a:pos x="812" y="53"/>
                </a:cxn>
                <a:cxn ang="0">
                  <a:pos x="798" y="53"/>
                </a:cxn>
                <a:cxn ang="0">
                  <a:pos x="819" y="64"/>
                </a:cxn>
                <a:cxn ang="0">
                  <a:pos x="853" y="75"/>
                </a:cxn>
                <a:cxn ang="0">
                  <a:pos x="890" y="60"/>
                </a:cxn>
                <a:cxn ang="0">
                  <a:pos x="909" y="71"/>
                </a:cxn>
                <a:cxn ang="0">
                  <a:pos x="909" y="71"/>
                </a:cxn>
                <a:cxn ang="0">
                  <a:pos x="930" y="58"/>
                </a:cxn>
                <a:cxn ang="0">
                  <a:pos x="945" y="83"/>
                </a:cxn>
                <a:cxn ang="0">
                  <a:pos x="946" y="107"/>
                </a:cxn>
                <a:cxn ang="0">
                  <a:pos x="926" y="120"/>
                </a:cxn>
                <a:cxn ang="0">
                  <a:pos x="888" y="111"/>
                </a:cxn>
                <a:cxn ang="0">
                  <a:pos x="868" y="122"/>
                </a:cxn>
                <a:cxn ang="0">
                  <a:pos x="896" y="122"/>
                </a:cxn>
                <a:cxn ang="0">
                  <a:pos x="911" y="144"/>
                </a:cxn>
                <a:cxn ang="0">
                  <a:pos x="946" y="156"/>
                </a:cxn>
                <a:cxn ang="0">
                  <a:pos x="961" y="154"/>
                </a:cxn>
                <a:cxn ang="0">
                  <a:pos x="963" y="180"/>
                </a:cxn>
                <a:cxn ang="0">
                  <a:pos x="956" y="191"/>
                </a:cxn>
                <a:cxn ang="0">
                  <a:pos x="933" y="206"/>
                </a:cxn>
                <a:cxn ang="0">
                  <a:pos x="905" y="206"/>
                </a:cxn>
                <a:cxn ang="0">
                  <a:pos x="870" y="221"/>
                </a:cxn>
                <a:cxn ang="0">
                  <a:pos x="847" y="232"/>
                </a:cxn>
                <a:cxn ang="0">
                  <a:pos x="855" y="270"/>
                </a:cxn>
                <a:cxn ang="0">
                  <a:pos x="830" y="283"/>
                </a:cxn>
                <a:cxn ang="0">
                  <a:pos x="795" y="298"/>
                </a:cxn>
                <a:cxn ang="0">
                  <a:pos x="772" y="311"/>
                </a:cxn>
                <a:cxn ang="0">
                  <a:pos x="793" y="322"/>
                </a:cxn>
                <a:cxn ang="0">
                  <a:pos x="622" y="257"/>
                </a:cxn>
                <a:cxn ang="0">
                  <a:pos x="568" y="240"/>
                </a:cxn>
                <a:cxn ang="0">
                  <a:pos x="485" y="251"/>
                </a:cxn>
                <a:cxn ang="0">
                  <a:pos x="442" y="253"/>
                </a:cxn>
                <a:cxn ang="0">
                  <a:pos x="416" y="231"/>
                </a:cxn>
                <a:cxn ang="0">
                  <a:pos x="336" y="223"/>
                </a:cxn>
                <a:cxn ang="0">
                  <a:pos x="257" y="238"/>
                </a:cxn>
                <a:cxn ang="0">
                  <a:pos x="180" y="266"/>
                </a:cxn>
                <a:cxn ang="0">
                  <a:pos x="143" y="279"/>
                </a:cxn>
                <a:cxn ang="0">
                  <a:pos x="15" y="298"/>
                </a:cxn>
                <a:cxn ang="0">
                  <a:pos x="4" y="276"/>
                </a:cxn>
                <a:cxn ang="0">
                  <a:pos x="13" y="262"/>
                </a:cxn>
                <a:cxn ang="0">
                  <a:pos x="8" y="251"/>
                </a:cxn>
                <a:cxn ang="0">
                  <a:pos x="71" y="225"/>
                </a:cxn>
                <a:cxn ang="0">
                  <a:pos x="96" y="212"/>
                </a:cxn>
                <a:cxn ang="0">
                  <a:pos x="103" y="197"/>
                </a:cxn>
                <a:cxn ang="0">
                  <a:pos x="126" y="184"/>
                </a:cxn>
                <a:cxn ang="0">
                  <a:pos x="163" y="171"/>
                </a:cxn>
                <a:cxn ang="0">
                  <a:pos x="186" y="157"/>
                </a:cxn>
                <a:cxn ang="0">
                  <a:pos x="216" y="156"/>
                </a:cxn>
                <a:cxn ang="0">
                  <a:pos x="218" y="131"/>
                </a:cxn>
                <a:cxn ang="0">
                  <a:pos x="221" y="113"/>
                </a:cxn>
              </a:cxnLst>
              <a:rect l="0" t="0" r="r" b="b"/>
              <a:pathLst>
                <a:path w="975" h="322">
                  <a:moveTo>
                    <a:pt x="304" y="105"/>
                  </a:moveTo>
                  <a:lnTo>
                    <a:pt x="394" y="94"/>
                  </a:lnTo>
                  <a:lnTo>
                    <a:pt x="482" y="81"/>
                  </a:lnTo>
                  <a:lnTo>
                    <a:pt x="572" y="66"/>
                  </a:lnTo>
                  <a:lnTo>
                    <a:pt x="656" y="49"/>
                  </a:lnTo>
                  <a:lnTo>
                    <a:pt x="740" y="32"/>
                  </a:lnTo>
                  <a:lnTo>
                    <a:pt x="821" y="11"/>
                  </a:lnTo>
                  <a:lnTo>
                    <a:pt x="866" y="0"/>
                  </a:lnTo>
                  <a:lnTo>
                    <a:pt x="866" y="0"/>
                  </a:lnTo>
                  <a:lnTo>
                    <a:pt x="873" y="13"/>
                  </a:lnTo>
                  <a:lnTo>
                    <a:pt x="894" y="24"/>
                  </a:lnTo>
                  <a:lnTo>
                    <a:pt x="915" y="34"/>
                  </a:lnTo>
                  <a:lnTo>
                    <a:pt x="901" y="36"/>
                  </a:lnTo>
                  <a:lnTo>
                    <a:pt x="881" y="24"/>
                  </a:lnTo>
                  <a:lnTo>
                    <a:pt x="868" y="24"/>
                  </a:lnTo>
                  <a:lnTo>
                    <a:pt x="875" y="38"/>
                  </a:lnTo>
                  <a:lnTo>
                    <a:pt x="860" y="38"/>
                  </a:lnTo>
                  <a:lnTo>
                    <a:pt x="845" y="38"/>
                  </a:lnTo>
                  <a:lnTo>
                    <a:pt x="853" y="51"/>
                  </a:lnTo>
                  <a:lnTo>
                    <a:pt x="840" y="51"/>
                  </a:lnTo>
                  <a:lnTo>
                    <a:pt x="827" y="53"/>
                  </a:lnTo>
                  <a:lnTo>
                    <a:pt x="812" y="53"/>
                  </a:lnTo>
                  <a:lnTo>
                    <a:pt x="791" y="41"/>
                  </a:lnTo>
                  <a:lnTo>
                    <a:pt x="798" y="53"/>
                  </a:lnTo>
                  <a:lnTo>
                    <a:pt x="804" y="66"/>
                  </a:lnTo>
                  <a:lnTo>
                    <a:pt x="819" y="64"/>
                  </a:lnTo>
                  <a:lnTo>
                    <a:pt x="832" y="64"/>
                  </a:lnTo>
                  <a:lnTo>
                    <a:pt x="853" y="75"/>
                  </a:lnTo>
                  <a:lnTo>
                    <a:pt x="860" y="62"/>
                  </a:lnTo>
                  <a:lnTo>
                    <a:pt x="890" y="60"/>
                  </a:lnTo>
                  <a:lnTo>
                    <a:pt x="903" y="60"/>
                  </a:lnTo>
                  <a:lnTo>
                    <a:pt x="909" y="71"/>
                  </a:lnTo>
                  <a:lnTo>
                    <a:pt x="916" y="84"/>
                  </a:lnTo>
                  <a:lnTo>
                    <a:pt x="909" y="71"/>
                  </a:lnTo>
                  <a:lnTo>
                    <a:pt x="916" y="60"/>
                  </a:lnTo>
                  <a:lnTo>
                    <a:pt x="930" y="58"/>
                  </a:lnTo>
                  <a:lnTo>
                    <a:pt x="937" y="69"/>
                  </a:lnTo>
                  <a:lnTo>
                    <a:pt x="945" y="83"/>
                  </a:lnTo>
                  <a:lnTo>
                    <a:pt x="939" y="94"/>
                  </a:lnTo>
                  <a:lnTo>
                    <a:pt x="946" y="107"/>
                  </a:lnTo>
                  <a:lnTo>
                    <a:pt x="939" y="118"/>
                  </a:lnTo>
                  <a:lnTo>
                    <a:pt x="926" y="120"/>
                  </a:lnTo>
                  <a:lnTo>
                    <a:pt x="911" y="120"/>
                  </a:lnTo>
                  <a:lnTo>
                    <a:pt x="888" y="111"/>
                  </a:lnTo>
                  <a:lnTo>
                    <a:pt x="875" y="111"/>
                  </a:lnTo>
                  <a:lnTo>
                    <a:pt x="868" y="122"/>
                  </a:lnTo>
                  <a:lnTo>
                    <a:pt x="881" y="122"/>
                  </a:lnTo>
                  <a:lnTo>
                    <a:pt x="896" y="122"/>
                  </a:lnTo>
                  <a:lnTo>
                    <a:pt x="888" y="133"/>
                  </a:lnTo>
                  <a:lnTo>
                    <a:pt x="911" y="144"/>
                  </a:lnTo>
                  <a:lnTo>
                    <a:pt x="926" y="144"/>
                  </a:lnTo>
                  <a:lnTo>
                    <a:pt x="946" y="156"/>
                  </a:lnTo>
                  <a:lnTo>
                    <a:pt x="975" y="154"/>
                  </a:lnTo>
                  <a:lnTo>
                    <a:pt x="961" y="154"/>
                  </a:lnTo>
                  <a:lnTo>
                    <a:pt x="969" y="167"/>
                  </a:lnTo>
                  <a:lnTo>
                    <a:pt x="963" y="180"/>
                  </a:lnTo>
                  <a:lnTo>
                    <a:pt x="969" y="191"/>
                  </a:lnTo>
                  <a:lnTo>
                    <a:pt x="956" y="191"/>
                  </a:lnTo>
                  <a:lnTo>
                    <a:pt x="939" y="193"/>
                  </a:lnTo>
                  <a:lnTo>
                    <a:pt x="933" y="206"/>
                  </a:lnTo>
                  <a:lnTo>
                    <a:pt x="918" y="206"/>
                  </a:lnTo>
                  <a:lnTo>
                    <a:pt x="905" y="206"/>
                  </a:lnTo>
                  <a:lnTo>
                    <a:pt x="875" y="208"/>
                  </a:lnTo>
                  <a:lnTo>
                    <a:pt x="870" y="221"/>
                  </a:lnTo>
                  <a:lnTo>
                    <a:pt x="855" y="221"/>
                  </a:lnTo>
                  <a:lnTo>
                    <a:pt x="847" y="232"/>
                  </a:lnTo>
                  <a:lnTo>
                    <a:pt x="840" y="246"/>
                  </a:lnTo>
                  <a:lnTo>
                    <a:pt x="855" y="270"/>
                  </a:lnTo>
                  <a:lnTo>
                    <a:pt x="847" y="283"/>
                  </a:lnTo>
                  <a:lnTo>
                    <a:pt x="830" y="283"/>
                  </a:lnTo>
                  <a:lnTo>
                    <a:pt x="817" y="285"/>
                  </a:lnTo>
                  <a:lnTo>
                    <a:pt x="795" y="298"/>
                  </a:lnTo>
                  <a:lnTo>
                    <a:pt x="780" y="298"/>
                  </a:lnTo>
                  <a:lnTo>
                    <a:pt x="772" y="311"/>
                  </a:lnTo>
                  <a:lnTo>
                    <a:pt x="787" y="311"/>
                  </a:lnTo>
                  <a:lnTo>
                    <a:pt x="793" y="322"/>
                  </a:lnTo>
                  <a:lnTo>
                    <a:pt x="772" y="311"/>
                  </a:lnTo>
                  <a:lnTo>
                    <a:pt x="622" y="257"/>
                  </a:lnTo>
                  <a:lnTo>
                    <a:pt x="585" y="247"/>
                  </a:lnTo>
                  <a:lnTo>
                    <a:pt x="568" y="240"/>
                  </a:lnTo>
                  <a:lnTo>
                    <a:pt x="514" y="249"/>
                  </a:lnTo>
                  <a:lnTo>
                    <a:pt x="485" y="251"/>
                  </a:lnTo>
                  <a:lnTo>
                    <a:pt x="455" y="253"/>
                  </a:lnTo>
                  <a:lnTo>
                    <a:pt x="442" y="253"/>
                  </a:lnTo>
                  <a:lnTo>
                    <a:pt x="422" y="244"/>
                  </a:lnTo>
                  <a:lnTo>
                    <a:pt x="416" y="231"/>
                  </a:lnTo>
                  <a:lnTo>
                    <a:pt x="366" y="221"/>
                  </a:lnTo>
                  <a:lnTo>
                    <a:pt x="336" y="223"/>
                  </a:lnTo>
                  <a:lnTo>
                    <a:pt x="300" y="236"/>
                  </a:lnTo>
                  <a:lnTo>
                    <a:pt x="257" y="238"/>
                  </a:lnTo>
                  <a:lnTo>
                    <a:pt x="218" y="253"/>
                  </a:lnTo>
                  <a:lnTo>
                    <a:pt x="180" y="266"/>
                  </a:lnTo>
                  <a:lnTo>
                    <a:pt x="156" y="279"/>
                  </a:lnTo>
                  <a:lnTo>
                    <a:pt x="143" y="279"/>
                  </a:lnTo>
                  <a:lnTo>
                    <a:pt x="10" y="287"/>
                  </a:lnTo>
                  <a:lnTo>
                    <a:pt x="15" y="298"/>
                  </a:lnTo>
                  <a:lnTo>
                    <a:pt x="10" y="287"/>
                  </a:lnTo>
                  <a:lnTo>
                    <a:pt x="4" y="276"/>
                  </a:lnTo>
                  <a:lnTo>
                    <a:pt x="0" y="264"/>
                  </a:lnTo>
                  <a:lnTo>
                    <a:pt x="13" y="262"/>
                  </a:lnTo>
                  <a:lnTo>
                    <a:pt x="28" y="262"/>
                  </a:lnTo>
                  <a:lnTo>
                    <a:pt x="8" y="251"/>
                  </a:lnTo>
                  <a:lnTo>
                    <a:pt x="47" y="238"/>
                  </a:lnTo>
                  <a:lnTo>
                    <a:pt x="71" y="225"/>
                  </a:lnTo>
                  <a:lnTo>
                    <a:pt x="84" y="223"/>
                  </a:lnTo>
                  <a:lnTo>
                    <a:pt x="96" y="212"/>
                  </a:lnTo>
                  <a:lnTo>
                    <a:pt x="88" y="199"/>
                  </a:lnTo>
                  <a:lnTo>
                    <a:pt x="103" y="197"/>
                  </a:lnTo>
                  <a:lnTo>
                    <a:pt x="111" y="186"/>
                  </a:lnTo>
                  <a:lnTo>
                    <a:pt x="126" y="184"/>
                  </a:lnTo>
                  <a:lnTo>
                    <a:pt x="150" y="171"/>
                  </a:lnTo>
                  <a:lnTo>
                    <a:pt x="163" y="171"/>
                  </a:lnTo>
                  <a:lnTo>
                    <a:pt x="173" y="157"/>
                  </a:lnTo>
                  <a:lnTo>
                    <a:pt x="186" y="157"/>
                  </a:lnTo>
                  <a:lnTo>
                    <a:pt x="199" y="156"/>
                  </a:lnTo>
                  <a:lnTo>
                    <a:pt x="216" y="156"/>
                  </a:lnTo>
                  <a:lnTo>
                    <a:pt x="210" y="144"/>
                  </a:lnTo>
                  <a:lnTo>
                    <a:pt x="218" y="131"/>
                  </a:lnTo>
                  <a:lnTo>
                    <a:pt x="225" y="118"/>
                  </a:lnTo>
                  <a:lnTo>
                    <a:pt x="221" y="113"/>
                  </a:lnTo>
                  <a:lnTo>
                    <a:pt x="304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Freeform 51">
              <a:extLst>
                <a:ext uri="{FF2B5EF4-FFF2-40B4-BE49-F238E27FC236}">
                  <a16:creationId xmlns:a16="http://schemas.microsoft.com/office/drawing/2014/main" id="{BAA82050-7EC8-7BF3-A06F-E36AD3057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091" y="-2758706"/>
              <a:ext cx="1138237" cy="295023"/>
            </a:xfrm>
            <a:custGeom>
              <a:avLst/>
              <a:gdLst/>
              <a:ahLst/>
              <a:cxnLst>
                <a:cxn ang="0">
                  <a:pos x="746" y="185"/>
                </a:cxn>
                <a:cxn ang="0">
                  <a:pos x="735" y="163"/>
                </a:cxn>
                <a:cxn ang="0">
                  <a:pos x="744" y="149"/>
                </a:cxn>
                <a:cxn ang="0">
                  <a:pos x="739" y="138"/>
                </a:cxn>
                <a:cxn ang="0">
                  <a:pos x="802" y="112"/>
                </a:cxn>
                <a:cxn ang="0">
                  <a:pos x="827" y="99"/>
                </a:cxn>
                <a:cxn ang="0">
                  <a:pos x="834" y="84"/>
                </a:cxn>
                <a:cxn ang="0">
                  <a:pos x="857" y="71"/>
                </a:cxn>
                <a:cxn ang="0">
                  <a:pos x="894" y="58"/>
                </a:cxn>
                <a:cxn ang="0">
                  <a:pos x="917" y="44"/>
                </a:cxn>
                <a:cxn ang="0">
                  <a:pos x="947" y="43"/>
                </a:cxn>
                <a:cxn ang="0">
                  <a:pos x="949" y="18"/>
                </a:cxn>
                <a:cxn ang="0">
                  <a:pos x="950" y="0"/>
                </a:cxn>
                <a:cxn ang="0">
                  <a:pos x="759" y="18"/>
                </a:cxn>
                <a:cxn ang="0">
                  <a:pos x="549" y="43"/>
                </a:cxn>
                <a:cxn ang="0">
                  <a:pos x="238" y="67"/>
                </a:cxn>
                <a:cxn ang="0">
                  <a:pos x="212" y="80"/>
                </a:cxn>
                <a:cxn ang="0">
                  <a:pos x="40" y="88"/>
                </a:cxn>
                <a:cxn ang="0">
                  <a:pos x="47" y="112"/>
                </a:cxn>
                <a:cxn ang="0">
                  <a:pos x="17" y="114"/>
                </a:cxn>
                <a:cxn ang="0">
                  <a:pos x="51" y="123"/>
                </a:cxn>
                <a:cxn ang="0">
                  <a:pos x="30" y="142"/>
                </a:cxn>
                <a:cxn ang="0">
                  <a:pos x="43" y="148"/>
                </a:cxn>
                <a:cxn ang="0">
                  <a:pos x="38" y="172"/>
                </a:cxn>
                <a:cxn ang="0">
                  <a:pos x="27" y="185"/>
                </a:cxn>
                <a:cxn ang="0">
                  <a:pos x="15" y="196"/>
                </a:cxn>
                <a:cxn ang="0">
                  <a:pos x="4" y="209"/>
                </a:cxn>
                <a:cxn ang="0">
                  <a:pos x="23" y="221"/>
                </a:cxn>
                <a:cxn ang="0">
                  <a:pos x="15" y="245"/>
                </a:cxn>
                <a:cxn ang="0">
                  <a:pos x="117" y="241"/>
                </a:cxn>
                <a:cxn ang="0">
                  <a:pos x="321" y="230"/>
                </a:cxn>
                <a:cxn ang="0">
                  <a:pos x="521" y="213"/>
                </a:cxn>
                <a:cxn ang="0">
                  <a:pos x="585" y="194"/>
                </a:cxn>
              </a:cxnLst>
              <a:rect l="0" t="0" r="r" b="b"/>
              <a:pathLst>
                <a:path w="956" h="245">
                  <a:moveTo>
                    <a:pt x="585" y="194"/>
                  </a:moveTo>
                  <a:lnTo>
                    <a:pt x="746" y="185"/>
                  </a:lnTo>
                  <a:lnTo>
                    <a:pt x="741" y="174"/>
                  </a:lnTo>
                  <a:lnTo>
                    <a:pt x="735" y="163"/>
                  </a:lnTo>
                  <a:lnTo>
                    <a:pt x="731" y="151"/>
                  </a:lnTo>
                  <a:lnTo>
                    <a:pt x="744" y="149"/>
                  </a:lnTo>
                  <a:lnTo>
                    <a:pt x="759" y="149"/>
                  </a:lnTo>
                  <a:lnTo>
                    <a:pt x="739" y="138"/>
                  </a:lnTo>
                  <a:lnTo>
                    <a:pt x="778" y="125"/>
                  </a:lnTo>
                  <a:lnTo>
                    <a:pt x="802" y="112"/>
                  </a:lnTo>
                  <a:lnTo>
                    <a:pt x="815" y="110"/>
                  </a:lnTo>
                  <a:lnTo>
                    <a:pt x="827" y="99"/>
                  </a:lnTo>
                  <a:lnTo>
                    <a:pt x="819" y="86"/>
                  </a:lnTo>
                  <a:lnTo>
                    <a:pt x="834" y="84"/>
                  </a:lnTo>
                  <a:lnTo>
                    <a:pt x="842" y="73"/>
                  </a:lnTo>
                  <a:lnTo>
                    <a:pt x="857" y="71"/>
                  </a:lnTo>
                  <a:lnTo>
                    <a:pt x="881" y="58"/>
                  </a:lnTo>
                  <a:lnTo>
                    <a:pt x="894" y="58"/>
                  </a:lnTo>
                  <a:lnTo>
                    <a:pt x="904" y="44"/>
                  </a:lnTo>
                  <a:lnTo>
                    <a:pt x="917" y="44"/>
                  </a:lnTo>
                  <a:lnTo>
                    <a:pt x="930" y="43"/>
                  </a:lnTo>
                  <a:lnTo>
                    <a:pt x="947" y="43"/>
                  </a:lnTo>
                  <a:lnTo>
                    <a:pt x="941" y="31"/>
                  </a:lnTo>
                  <a:lnTo>
                    <a:pt x="949" y="18"/>
                  </a:lnTo>
                  <a:lnTo>
                    <a:pt x="956" y="5"/>
                  </a:lnTo>
                  <a:lnTo>
                    <a:pt x="950" y="0"/>
                  </a:lnTo>
                  <a:lnTo>
                    <a:pt x="761" y="16"/>
                  </a:lnTo>
                  <a:lnTo>
                    <a:pt x="759" y="18"/>
                  </a:lnTo>
                  <a:lnTo>
                    <a:pt x="664" y="30"/>
                  </a:lnTo>
                  <a:lnTo>
                    <a:pt x="549" y="43"/>
                  </a:lnTo>
                  <a:lnTo>
                    <a:pt x="422" y="54"/>
                  </a:lnTo>
                  <a:lnTo>
                    <a:pt x="238" y="67"/>
                  </a:lnTo>
                  <a:lnTo>
                    <a:pt x="208" y="69"/>
                  </a:lnTo>
                  <a:lnTo>
                    <a:pt x="212" y="80"/>
                  </a:lnTo>
                  <a:lnTo>
                    <a:pt x="53" y="88"/>
                  </a:lnTo>
                  <a:lnTo>
                    <a:pt x="40" y="88"/>
                  </a:lnTo>
                  <a:lnTo>
                    <a:pt x="43" y="101"/>
                  </a:lnTo>
                  <a:lnTo>
                    <a:pt x="47" y="112"/>
                  </a:lnTo>
                  <a:lnTo>
                    <a:pt x="32" y="112"/>
                  </a:lnTo>
                  <a:lnTo>
                    <a:pt x="17" y="114"/>
                  </a:lnTo>
                  <a:lnTo>
                    <a:pt x="36" y="123"/>
                  </a:lnTo>
                  <a:lnTo>
                    <a:pt x="51" y="123"/>
                  </a:lnTo>
                  <a:lnTo>
                    <a:pt x="40" y="136"/>
                  </a:lnTo>
                  <a:lnTo>
                    <a:pt x="30" y="142"/>
                  </a:lnTo>
                  <a:lnTo>
                    <a:pt x="29" y="149"/>
                  </a:lnTo>
                  <a:lnTo>
                    <a:pt x="43" y="148"/>
                  </a:lnTo>
                  <a:lnTo>
                    <a:pt x="34" y="161"/>
                  </a:lnTo>
                  <a:lnTo>
                    <a:pt x="38" y="172"/>
                  </a:lnTo>
                  <a:lnTo>
                    <a:pt x="23" y="174"/>
                  </a:lnTo>
                  <a:lnTo>
                    <a:pt x="27" y="185"/>
                  </a:lnTo>
                  <a:lnTo>
                    <a:pt x="30" y="196"/>
                  </a:lnTo>
                  <a:lnTo>
                    <a:pt x="15" y="196"/>
                  </a:lnTo>
                  <a:lnTo>
                    <a:pt x="0" y="198"/>
                  </a:lnTo>
                  <a:lnTo>
                    <a:pt x="4" y="209"/>
                  </a:lnTo>
                  <a:lnTo>
                    <a:pt x="19" y="208"/>
                  </a:lnTo>
                  <a:lnTo>
                    <a:pt x="23" y="221"/>
                  </a:lnTo>
                  <a:lnTo>
                    <a:pt x="27" y="232"/>
                  </a:lnTo>
                  <a:lnTo>
                    <a:pt x="15" y="245"/>
                  </a:lnTo>
                  <a:lnTo>
                    <a:pt x="14" y="245"/>
                  </a:lnTo>
                  <a:lnTo>
                    <a:pt x="117" y="241"/>
                  </a:lnTo>
                  <a:lnTo>
                    <a:pt x="222" y="238"/>
                  </a:lnTo>
                  <a:lnTo>
                    <a:pt x="321" y="230"/>
                  </a:lnTo>
                  <a:lnTo>
                    <a:pt x="422" y="223"/>
                  </a:lnTo>
                  <a:lnTo>
                    <a:pt x="521" y="213"/>
                  </a:lnTo>
                  <a:lnTo>
                    <a:pt x="589" y="206"/>
                  </a:lnTo>
                  <a:lnTo>
                    <a:pt x="585" y="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Freeform 52">
              <a:extLst>
                <a:ext uri="{FF2B5EF4-FFF2-40B4-BE49-F238E27FC236}">
                  <a16:creationId xmlns:a16="http://schemas.microsoft.com/office/drawing/2014/main" id="{3F86625C-BCB1-7517-14CA-6702A23CA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5716" y="-3016399"/>
              <a:ext cx="978694" cy="363661"/>
            </a:xfrm>
            <a:custGeom>
              <a:avLst/>
              <a:gdLst/>
              <a:ahLst/>
              <a:cxnLst>
                <a:cxn ang="0">
                  <a:pos x="416" y="28"/>
                </a:cxn>
                <a:cxn ang="0">
                  <a:pos x="419" y="39"/>
                </a:cxn>
                <a:cxn ang="0">
                  <a:pos x="384" y="54"/>
                </a:cxn>
                <a:cxn ang="0">
                  <a:pos x="376" y="67"/>
                </a:cxn>
                <a:cxn ang="0">
                  <a:pos x="358" y="92"/>
                </a:cxn>
                <a:cxn ang="0">
                  <a:pos x="348" y="105"/>
                </a:cxn>
                <a:cxn ang="0">
                  <a:pos x="339" y="118"/>
                </a:cxn>
                <a:cxn ang="0">
                  <a:pos x="311" y="120"/>
                </a:cxn>
                <a:cxn ang="0">
                  <a:pos x="292" y="107"/>
                </a:cxn>
                <a:cxn ang="0">
                  <a:pos x="286" y="131"/>
                </a:cxn>
                <a:cxn ang="0">
                  <a:pos x="277" y="144"/>
                </a:cxn>
                <a:cxn ang="0">
                  <a:pos x="245" y="133"/>
                </a:cxn>
                <a:cxn ang="0">
                  <a:pos x="240" y="159"/>
                </a:cxn>
                <a:cxn ang="0">
                  <a:pos x="211" y="159"/>
                </a:cxn>
                <a:cxn ang="0">
                  <a:pos x="178" y="150"/>
                </a:cxn>
                <a:cxn ang="0">
                  <a:pos x="125" y="165"/>
                </a:cxn>
                <a:cxn ang="0">
                  <a:pos x="103" y="176"/>
                </a:cxn>
                <a:cxn ang="0">
                  <a:pos x="125" y="200"/>
                </a:cxn>
                <a:cxn ang="0">
                  <a:pos x="101" y="214"/>
                </a:cxn>
                <a:cxn ang="0">
                  <a:pos x="90" y="227"/>
                </a:cxn>
                <a:cxn ang="0">
                  <a:pos x="93" y="238"/>
                </a:cxn>
                <a:cxn ang="0">
                  <a:pos x="67" y="240"/>
                </a:cxn>
                <a:cxn ang="0">
                  <a:pos x="22" y="242"/>
                </a:cxn>
                <a:cxn ang="0">
                  <a:pos x="32" y="264"/>
                </a:cxn>
                <a:cxn ang="0">
                  <a:pos x="24" y="288"/>
                </a:cxn>
                <a:cxn ang="0">
                  <a:pos x="0" y="302"/>
                </a:cxn>
                <a:cxn ang="0">
                  <a:pos x="172" y="294"/>
                </a:cxn>
                <a:cxn ang="0">
                  <a:pos x="198" y="281"/>
                </a:cxn>
                <a:cxn ang="0">
                  <a:pos x="509" y="257"/>
                </a:cxn>
                <a:cxn ang="0">
                  <a:pos x="719" y="232"/>
                </a:cxn>
                <a:cxn ang="0">
                  <a:pos x="727" y="217"/>
                </a:cxn>
                <a:cxn ang="0">
                  <a:pos x="764" y="204"/>
                </a:cxn>
                <a:cxn ang="0">
                  <a:pos x="781" y="178"/>
                </a:cxn>
                <a:cxn ang="0">
                  <a:pos x="785" y="154"/>
                </a:cxn>
                <a:cxn ang="0">
                  <a:pos x="807" y="140"/>
                </a:cxn>
                <a:cxn ang="0">
                  <a:pos x="809" y="116"/>
                </a:cxn>
                <a:cxn ang="0">
                  <a:pos x="809" y="116"/>
                </a:cxn>
                <a:cxn ang="0">
                  <a:pos x="762" y="107"/>
                </a:cxn>
                <a:cxn ang="0">
                  <a:pos x="732" y="73"/>
                </a:cxn>
                <a:cxn ang="0">
                  <a:pos x="699" y="62"/>
                </a:cxn>
                <a:cxn ang="0">
                  <a:pos x="702" y="37"/>
                </a:cxn>
                <a:cxn ang="0">
                  <a:pos x="682" y="26"/>
                </a:cxn>
                <a:cxn ang="0">
                  <a:pos x="656" y="28"/>
                </a:cxn>
                <a:cxn ang="0">
                  <a:pos x="627" y="30"/>
                </a:cxn>
                <a:cxn ang="0">
                  <a:pos x="605" y="43"/>
                </a:cxn>
                <a:cxn ang="0">
                  <a:pos x="586" y="32"/>
                </a:cxn>
                <a:cxn ang="0">
                  <a:pos x="564" y="45"/>
                </a:cxn>
                <a:cxn ang="0">
                  <a:pos x="532" y="34"/>
                </a:cxn>
                <a:cxn ang="0">
                  <a:pos x="498" y="24"/>
                </a:cxn>
                <a:cxn ang="0">
                  <a:pos x="474" y="0"/>
                </a:cxn>
                <a:cxn ang="0">
                  <a:pos x="448" y="2"/>
                </a:cxn>
                <a:cxn ang="0">
                  <a:pos x="410" y="17"/>
                </a:cxn>
              </a:cxnLst>
              <a:rect l="0" t="0" r="r" b="b"/>
              <a:pathLst>
                <a:path w="822" h="302">
                  <a:moveTo>
                    <a:pt x="410" y="17"/>
                  </a:moveTo>
                  <a:lnTo>
                    <a:pt x="416" y="28"/>
                  </a:lnTo>
                  <a:lnTo>
                    <a:pt x="429" y="28"/>
                  </a:lnTo>
                  <a:lnTo>
                    <a:pt x="419" y="39"/>
                  </a:lnTo>
                  <a:lnTo>
                    <a:pt x="399" y="54"/>
                  </a:lnTo>
                  <a:lnTo>
                    <a:pt x="384" y="54"/>
                  </a:lnTo>
                  <a:lnTo>
                    <a:pt x="371" y="54"/>
                  </a:lnTo>
                  <a:lnTo>
                    <a:pt x="376" y="67"/>
                  </a:lnTo>
                  <a:lnTo>
                    <a:pt x="367" y="80"/>
                  </a:lnTo>
                  <a:lnTo>
                    <a:pt x="358" y="92"/>
                  </a:lnTo>
                  <a:lnTo>
                    <a:pt x="345" y="94"/>
                  </a:lnTo>
                  <a:lnTo>
                    <a:pt x="348" y="105"/>
                  </a:lnTo>
                  <a:lnTo>
                    <a:pt x="354" y="116"/>
                  </a:lnTo>
                  <a:lnTo>
                    <a:pt x="339" y="118"/>
                  </a:lnTo>
                  <a:lnTo>
                    <a:pt x="328" y="129"/>
                  </a:lnTo>
                  <a:lnTo>
                    <a:pt x="311" y="120"/>
                  </a:lnTo>
                  <a:lnTo>
                    <a:pt x="298" y="120"/>
                  </a:lnTo>
                  <a:lnTo>
                    <a:pt x="292" y="107"/>
                  </a:lnTo>
                  <a:lnTo>
                    <a:pt x="283" y="120"/>
                  </a:lnTo>
                  <a:lnTo>
                    <a:pt x="286" y="131"/>
                  </a:lnTo>
                  <a:lnTo>
                    <a:pt x="290" y="142"/>
                  </a:lnTo>
                  <a:lnTo>
                    <a:pt x="277" y="144"/>
                  </a:lnTo>
                  <a:lnTo>
                    <a:pt x="264" y="144"/>
                  </a:lnTo>
                  <a:lnTo>
                    <a:pt x="245" y="133"/>
                  </a:lnTo>
                  <a:lnTo>
                    <a:pt x="234" y="146"/>
                  </a:lnTo>
                  <a:lnTo>
                    <a:pt x="240" y="159"/>
                  </a:lnTo>
                  <a:lnTo>
                    <a:pt x="225" y="159"/>
                  </a:lnTo>
                  <a:lnTo>
                    <a:pt x="211" y="159"/>
                  </a:lnTo>
                  <a:lnTo>
                    <a:pt x="193" y="148"/>
                  </a:lnTo>
                  <a:lnTo>
                    <a:pt x="178" y="150"/>
                  </a:lnTo>
                  <a:lnTo>
                    <a:pt x="155" y="163"/>
                  </a:lnTo>
                  <a:lnTo>
                    <a:pt x="125" y="165"/>
                  </a:lnTo>
                  <a:lnTo>
                    <a:pt x="116" y="176"/>
                  </a:lnTo>
                  <a:lnTo>
                    <a:pt x="103" y="176"/>
                  </a:lnTo>
                  <a:lnTo>
                    <a:pt x="107" y="189"/>
                  </a:lnTo>
                  <a:lnTo>
                    <a:pt x="125" y="200"/>
                  </a:lnTo>
                  <a:lnTo>
                    <a:pt x="116" y="212"/>
                  </a:lnTo>
                  <a:lnTo>
                    <a:pt x="101" y="214"/>
                  </a:lnTo>
                  <a:lnTo>
                    <a:pt x="86" y="214"/>
                  </a:lnTo>
                  <a:lnTo>
                    <a:pt x="90" y="227"/>
                  </a:lnTo>
                  <a:lnTo>
                    <a:pt x="110" y="236"/>
                  </a:lnTo>
                  <a:lnTo>
                    <a:pt x="93" y="238"/>
                  </a:lnTo>
                  <a:lnTo>
                    <a:pt x="84" y="249"/>
                  </a:lnTo>
                  <a:lnTo>
                    <a:pt x="67" y="240"/>
                  </a:lnTo>
                  <a:lnTo>
                    <a:pt x="48" y="229"/>
                  </a:lnTo>
                  <a:lnTo>
                    <a:pt x="22" y="242"/>
                  </a:lnTo>
                  <a:lnTo>
                    <a:pt x="24" y="244"/>
                  </a:lnTo>
                  <a:lnTo>
                    <a:pt x="32" y="264"/>
                  </a:lnTo>
                  <a:lnTo>
                    <a:pt x="35" y="275"/>
                  </a:lnTo>
                  <a:lnTo>
                    <a:pt x="24" y="288"/>
                  </a:lnTo>
                  <a:lnTo>
                    <a:pt x="13" y="302"/>
                  </a:lnTo>
                  <a:lnTo>
                    <a:pt x="0" y="302"/>
                  </a:lnTo>
                  <a:lnTo>
                    <a:pt x="13" y="302"/>
                  </a:lnTo>
                  <a:lnTo>
                    <a:pt x="172" y="294"/>
                  </a:lnTo>
                  <a:lnTo>
                    <a:pt x="168" y="283"/>
                  </a:lnTo>
                  <a:lnTo>
                    <a:pt x="198" y="281"/>
                  </a:lnTo>
                  <a:lnTo>
                    <a:pt x="382" y="268"/>
                  </a:lnTo>
                  <a:lnTo>
                    <a:pt x="509" y="257"/>
                  </a:lnTo>
                  <a:lnTo>
                    <a:pt x="624" y="244"/>
                  </a:lnTo>
                  <a:lnTo>
                    <a:pt x="719" y="232"/>
                  </a:lnTo>
                  <a:lnTo>
                    <a:pt x="717" y="230"/>
                  </a:lnTo>
                  <a:lnTo>
                    <a:pt x="727" y="217"/>
                  </a:lnTo>
                  <a:lnTo>
                    <a:pt x="751" y="204"/>
                  </a:lnTo>
                  <a:lnTo>
                    <a:pt x="764" y="204"/>
                  </a:lnTo>
                  <a:lnTo>
                    <a:pt x="787" y="191"/>
                  </a:lnTo>
                  <a:lnTo>
                    <a:pt x="781" y="178"/>
                  </a:lnTo>
                  <a:lnTo>
                    <a:pt x="804" y="165"/>
                  </a:lnTo>
                  <a:lnTo>
                    <a:pt x="785" y="154"/>
                  </a:lnTo>
                  <a:lnTo>
                    <a:pt x="792" y="140"/>
                  </a:lnTo>
                  <a:lnTo>
                    <a:pt x="807" y="140"/>
                  </a:lnTo>
                  <a:lnTo>
                    <a:pt x="815" y="129"/>
                  </a:lnTo>
                  <a:lnTo>
                    <a:pt x="809" y="116"/>
                  </a:lnTo>
                  <a:lnTo>
                    <a:pt x="822" y="116"/>
                  </a:lnTo>
                  <a:lnTo>
                    <a:pt x="809" y="116"/>
                  </a:lnTo>
                  <a:lnTo>
                    <a:pt x="796" y="118"/>
                  </a:lnTo>
                  <a:lnTo>
                    <a:pt x="762" y="107"/>
                  </a:lnTo>
                  <a:lnTo>
                    <a:pt x="757" y="95"/>
                  </a:lnTo>
                  <a:lnTo>
                    <a:pt x="732" y="73"/>
                  </a:lnTo>
                  <a:lnTo>
                    <a:pt x="704" y="75"/>
                  </a:lnTo>
                  <a:lnTo>
                    <a:pt x="699" y="62"/>
                  </a:lnTo>
                  <a:lnTo>
                    <a:pt x="687" y="39"/>
                  </a:lnTo>
                  <a:lnTo>
                    <a:pt x="702" y="37"/>
                  </a:lnTo>
                  <a:lnTo>
                    <a:pt x="697" y="26"/>
                  </a:lnTo>
                  <a:lnTo>
                    <a:pt x="682" y="26"/>
                  </a:lnTo>
                  <a:lnTo>
                    <a:pt x="669" y="26"/>
                  </a:lnTo>
                  <a:lnTo>
                    <a:pt x="656" y="28"/>
                  </a:lnTo>
                  <a:lnTo>
                    <a:pt x="635" y="17"/>
                  </a:lnTo>
                  <a:lnTo>
                    <a:pt x="627" y="30"/>
                  </a:lnTo>
                  <a:lnTo>
                    <a:pt x="620" y="41"/>
                  </a:lnTo>
                  <a:lnTo>
                    <a:pt x="605" y="43"/>
                  </a:lnTo>
                  <a:lnTo>
                    <a:pt x="599" y="30"/>
                  </a:lnTo>
                  <a:lnTo>
                    <a:pt x="586" y="32"/>
                  </a:lnTo>
                  <a:lnTo>
                    <a:pt x="577" y="45"/>
                  </a:lnTo>
                  <a:lnTo>
                    <a:pt x="564" y="45"/>
                  </a:lnTo>
                  <a:lnTo>
                    <a:pt x="545" y="34"/>
                  </a:lnTo>
                  <a:lnTo>
                    <a:pt x="532" y="34"/>
                  </a:lnTo>
                  <a:lnTo>
                    <a:pt x="517" y="35"/>
                  </a:lnTo>
                  <a:lnTo>
                    <a:pt x="498" y="24"/>
                  </a:lnTo>
                  <a:lnTo>
                    <a:pt x="493" y="13"/>
                  </a:lnTo>
                  <a:lnTo>
                    <a:pt x="474" y="0"/>
                  </a:lnTo>
                  <a:lnTo>
                    <a:pt x="461" y="2"/>
                  </a:lnTo>
                  <a:lnTo>
                    <a:pt x="448" y="2"/>
                  </a:lnTo>
                  <a:lnTo>
                    <a:pt x="451" y="15"/>
                  </a:lnTo>
                  <a:lnTo>
                    <a:pt x="410" y="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C53CFF93-D2D5-F595-C443-5CB28B811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691" y="-3109120"/>
              <a:ext cx="1003697" cy="523817"/>
            </a:xfrm>
            <a:custGeom>
              <a:avLst/>
              <a:gdLst/>
              <a:ahLst/>
              <a:cxnLst>
                <a:cxn ang="0">
                  <a:pos x="283" y="409"/>
                </a:cxn>
                <a:cxn ang="0">
                  <a:pos x="429" y="403"/>
                </a:cxn>
                <a:cxn ang="0">
                  <a:pos x="575" y="395"/>
                </a:cxn>
                <a:cxn ang="0">
                  <a:pos x="720" y="384"/>
                </a:cxn>
                <a:cxn ang="0">
                  <a:pos x="748" y="382"/>
                </a:cxn>
                <a:cxn ang="0">
                  <a:pos x="742" y="407"/>
                </a:cxn>
                <a:cxn ang="0">
                  <a:pos x="720" y="433"/>
                </a:cxn>
                <a:cxn ang="0">
                  <a:pos x="797" y="435"/>
                </a:cxn>
                <a:cxn ang="0">
                  <a:pos x="808" y="427"/>
                </a:cxn>
                <a:cxn ang="0">
                  <a:pos x="804" y="414"/>
                </a:cxn>
                <a:cxn ang="0">
                  <a:pos x="800" y="403"/>
                </a:cxn>
                <a:cxn ang="0">
                  <a:pos x="811" y="392"/>
                </a:cxn>
                <a:cxn ang="0">
                  <a:pos x="821" y="379"/>
                </a:cxn>
                <a:cxn ang="0">
                  <a:pos x="843" y="352"/>
                </a:cxn>
                <a:cxn ang="0">
                  <a:pos x="832" y="321"/>
                </a:cxn>
                <a:cxn ang="0">
                  <a:pos x="819" y="330"/>
                </a:cxn>
                <a:cxn ang="0">
                  <a:pos x="793" y="332"/>
                </a:cxn>
                <a:cxn ang="0">
                  <a:pos x="785" y="309"/>
                </a:cxn>
                <a:cxn ang="0">
                  <a:pos x="776" y="285"/>
                </a:cxn>
                <a:cxn ang="0">
                  <a:pos x="753" y="262"/>
                </a:cxn>
                <a:cxn ang="0">
                  <a:pos x="718" y="240"/>
                </a:cxn>
                <a:cxn ang="0">
                  <a:pos x="690" y="242"/>
                </a:cxn>
                <a:cxn ang="0">
                  <a:pos x="669" y="219"/>
                </a:cxn>
                <a:cxn ang="0">
                  <a:pos x="662" y="195"/>
                </a:cxn>
                <a:cxn ang="0">
                  <a:pos x="643" y="184"/>
                </a:cxn>
                <a:cxn ang="0">
                  <a:pos x="639" y="172"/>
                </a:cxn>
                <a:cxn ang="0">
                  <a:pos x="609" y="161"/>
                </a:cxn>
                <a:cxn ang="0">
                  <a:pos x="590" y="150"/>
                </a:cxn>
                <a:cxn ang="0">
                  <a:pos x="570" y="127"/>
                </a:cxn>
                <a:cxn ang="0">
                  <a:pos x="540" y="116"/>
                </a:cxn>
                <a:cxn ang="0">
                  <a:pos x="519" y="94"/>
                </a:cxn>
                <a:cxn ang="0">
                  <a:pos x="487" y="84"/>
                </a:cxn>
                <a:cxn ang="0">
                  <a:pos x="467" y="62"/>
                </a:cxn>
                <a:cxn ang="0">
                  <a:pos x="472" y="26"/>
                </a:cxn>
                <a:cxn ang="0">
                  <a:pos x="463" y="2"/>
                </a:cxn>
                <a:cxn ang="0">
                  <a:pos x="366" y="15"/>
                </a:cxn>
                <a:cxn ang="0">
                  <a:pos x="251" y="26"/>
                </a:cxn>
                <a:cxn ang="0">
                  <a:pos x="133" y="30"/>
                </a:cxn>
                <a:cxn ang="0">
                  <a:pos x="13" y="26"/>
                </a:cxn>
                <a:cxn ang="0">
                  <a:pos x="15" y="26"/>
                </a:cxn>
                <a:cxn ang="0">
                  <a:pos x="34" y="49"/>
                </a:cxn>
                <a:cxn ang="0">
                  <a:pos x="53" y="73"/>
                </a:cxn>
                <a:cxn ang="0">
                  <a:pos x="83" y="83"/>
                </a:cxn>
                <a:cxn ang="0">
                  <a:pos x="99" y="94"/>
                </a:cxn>
                <a:cxn ang="0">
                  <a:pos x="90" y="116"/>
                </a:cxn>
                <a:cxn ang="0">
                  <a:pos x="94" y="141"/>
                </a:cxn>
                <a:cxn ang="0">
                  <a:pos x="141" y="161"/>
                </a:cxn>
                <a:cxn ang="0">
                  <a:pos x="163" y="197"/>
                </a:cxn>
                <a:cxn ang="0">
                  <a:pos x="210" y="409"/>
                </a:cxn>
              </a:cxnLst>
              <a:rect l="0" t="0" r="r" b="b"/>
              <a:pathLst>
                <a:path w="843" h="435">
                  <a:moveTo>
                    <a:pt x="210" y="409"/>
                  </a:moveTo>
                  <a:lnTo>
                    <a:pt x="283" y="409"/>
                  </a:lnTo>
                  <a:lnTo>
                    <a:pt x="356" y="407"/>
                  </a:lnTo>
                  <a:lnTo>
                    <a:pt x="429" y="403"/>
                  </a:lnTo>
                  <a:lnTo>
                    <a:pt x="502" y="399"/>
                  </a:lnTo>
                  <a:lnTo>
                    <a:pt x="575" y="395"/>
                  </a:lnTo>
                  <a:lnTo>
                    <a:pt x="647" y="390"/>
                  </a:lnTo>
                  <a:lnTo>
                    <a:pt x="720" y="384"/>
                  </a:lnTo>
                  <a:lnTo>
                    <a:pt x="737" y="384"/>
                  </a:lnTo>
                  <a:lnTo>
                    <a:pt x="748" y="382"/>
                  </a:lnTo>
                  <a:lnTo>
                    <a:pt x="753" y="394"/>
                  </a:lnTo>
                  <a:lnTo>
                    <a:pt x="742" y="407"/>
                  </a:lnTo>
                  <a:lnTo>
                    <a:pt x="731" y="418"/>
                  </a:lnTo>
                  <a:lnTo>
                    <a:pt x="720" y="433"/>
                  </a:lnTo>
                  <a:lnTo>
                    <a:pt x="737" y="431"/>
                  </a:lnTo>
                  <a:lnTo>
                    <a:pt x="797" y="435"/>
                  </a:lnTo>
                  <a:lnTo>
                    <a:pt x="798" y="433"/>
                  </a:lnTo>
                  <a:lnTo>
                    <a:pt x="808" y="427"/>
                  </a:lnTo>
                  <a:lnTo>
                    <a:pt x="819" y="414"/>
                  </a:lnTo>
                  <a:lnTo>
                    <a:pt x="804" y="414"/>
                  </a:lnTo>
                  <a:lnTo>
                    <a:pt x="785" y="405"/>
                  </a:lnTo>
                  <a:lnTo>
                    <a:pt x="800" y="403"/>
                  </a:lnTo>
                  <a:lnTo>
                    <a:pt x="815" y="403"/>
                  </a:lnTo>
                  <a:lnTo>
                    <a:pt x="811" y="392"/>
                  </a:lnTo>
                  <a:lnTo>
                    <a:pt x="808" y="379"/>
                  </a:lnTo>
                  <a:lnTo>
                    <a:pt x="821" y="379"/>
                  </a:lnTo>
                  <a:lnTo>
                    <a:pt x="832" y="365"/>
                  </a:lnTo>
                  <a:lnTo>
                    <a:pt x="843" y="352"/>
                  </a:lnTo>
                  <a:lnTo>
                    <a:pt x="840" y="341"/>
                  </a:lnTo>
                  <a:lnTo>
                    <a:pt x="832" y="321"/>
                  </a:lnTo>
                  <a:lnTo>
                    <a:pt x="830" y="319"/>
                  </a:lnTo>
                  <a:lnTo>
                    <a:pt x="819" y="330"/>
                  </a:lnTo>
                  <a:lnTo>
                    <a:pt x="806" y="330"/>
                  </a:lnTo>
                  <a:lnTo>
                    <a:pt x="793" y="332"/>
                  </a:lnTo>
                  <a:lnTo>
                    <a:pt x="789" y="321"/>
                  </a:lnTo>
                  <a:lnTo>
                    <a:pt x="785" y="309"/>
                  </a:lnTo>
                  <a:lnTo>
                    <a:pt x="780" y="296"/>
                  </a:lnTo>
                  <a:lnTo>
                    <a:pt x="776" y="285"/>
                  </a:lnTo>
                  <a:lnTo>
                    <a:pt x="759" y="274"/>
                  </a:lnTo>
                  <a:lnTo>
                    <a:pt x="753" y="262"/>
                  </a:lnTo>
                  <a:lnTo>
                    <a:pt x="737" y="251"/>
                  </a:lnTo>
                  <a:lnTo>
                    <a:pt x="718" y="240"/>
                  </a:lnTo>
                  <a:lnTo>
                    <a:pt x="705" y="240"/>
                  </a:lnTo>
                  <a:lnTo>
                    <a:pt x="690" y="242"/>
                  </a:lnTo>
                  <a:lnTo>
                    <a:pt x="686" y="229"/>
                  </a:lnTo>
                  <a:lnTo>
                    <a:pt x="669" y="219"/>
                  </a:lnTo>
                  <a:lnTo>
                    <a:pt x="648" y="208"/>
                  </a:lnTo>
                  <a:lnTo>
                    <a:pt x="662" y="195"/>
                  </a:lnTo>
                  <a:lnTo>
                    <a:pt x="647" y="197"/>
                  </a:lnTo>
                  <a:lnTo>
                    <a:pt x="643" y="184"/>
                  </a:lnTo>
                  <a:lnTo>
                    <a:pt x="630" y="186"/>
                  </a:lnTo>
                  <a:lnTo>
                    <a:pt x="639" y="172"/>
                  </a:lnTo>
                  <a:lnTo>
                    <a:pt x="622" y="161"/>
                  </a:lnTo>
                  <a:lnTo>
                    <a:pt x="609" y="161"/>
                  </a:lnTo>
                  <a:lnTo>
                    <a:pt x="605" y="150"/>
                  </a:lnTo>
                  <a:lnTo>
                    <a:pt x="590" y="150"/>
                  </a:lnTo>
                  <a:lnTo>
                    <a:pt x="587" y="139"/>
                  </a:lnTo>
                  <a:lnTo>
                    <a:pt x="570" y="127"/>
                  </a:lnTo>
                  <a:lnTo>
                    <a:pt x="553" y="116"/>
                  </a:lnTo>
                  <a:lnTo>
                    <a:pt x="540" y="116"/>
                  </a:lnTo>
                  <a:lnTo>
                    <a:pt x="523" y="107"/>
                  </a:lnTo>
                  <a:lnTo>
                    <a:pt x="519" y="94"/>
                  </a:lnTo>
                  <a:lnTo>
                    <a:pt x="502" y="83"/>
                  </a:lnTo>
                  <a:lnTo>
                    <a:pt x="487" y="84"/>
                  </a:lnTo>
                  <a:lnTo>
                    <a:pt x="485" y="73"/>
                  </a:lnTo>
                  <a:lnTo>
                    <a:pt x="467" y="62"/>
                  </a:lnTo>
                  <a:lnTo>
                    <a:pt x="476" y="38"/>
                  </a:lnTo>
                  <a:lnTo>
                    <a:pt x="472" y="26"/>
                  </a:lnTo>
                  <a:lnTo>
                    <a:pt x="478" y="0"/>
                  </a:lnTo>
                  <a:lnTo>
                    <a:pt x="463" y="2"/>
                  </a:lnTo>
                  <a:lnTo>
                    <a:pt x="424" y="8"/>
                  </a:lnTo>
                  <a:lnTo>
                    <a:pt x="366" y="15"/>
                  </a:lnTo>
                  <a:lnTo>
                    <a:pt x="309" y="23"/>
                  </a:lnTo>
                  <a:lnTo>
                    <a:pt x="251" y="26"/>
                  </a:lnTo>
                  <a:lnTo>
                    <a:pt x="191" y="28"/>
                  </a:lnTo>
                  <a:lnTo>
                    <a:pt x="133" y="30"/>
                  </a:lnTo>
                  <a:lnTo>
                    <a:pt x="73" y="28"/>
                  </a:lnTo>
                  <a:lnTo>
                    <a:pt x="13" y="26"/>
                  </a:lnTo>
                  <a:lnTo>
                    <a:pt x="0" y="15"/>
                  </a:lnTo>
                  <a:lnTo>
                    <a:pt x="15" y="26"/>
                  </a:lnTo>
                  <a:lnTo>
                    <a:pt x="17" y="38"/>
                  </a:lnTo>
                  <a:lnTo>
                    <a:pt x="34" y="49"/>
                  </a:lnTo>
                  <a:lnTo>
                    <a:pt x="49" y="60"/>
                  </a:lnTo>
                  <a:lnTo>
                    <a:pt x="53" y="73"/>
                  </a:lnTo>
                  <a:lnTo>
                    <a:pt x="54" y="84"/>
                  </a:lnTo>
                  <a:lnTo>
                    <a:pt x="83" y="83"/>
                  </a:lnTo>
                  <a:lnTo>
                    <a:pt x="96" y="83"/>
                  </a:lnTo>
                  <a:lnTo>
                    <a:pt x="99" y="94"/>
                  </a:lnTo>
                  <a:lnTo>
                    <a:pt x="88" y="105"/>
                  </a:lnTo>
                  <a:lnTo>
                    <a:pt x="90" y="116"/>
                  </a:lnTo>
                  <a:lnTo>
                    <a:pt x="77" y="129"/>
                  </a:lnTo>
                  <a:lnTo>
                    <a:pt x="94" y="141"/>
                  </a:lnTo>
                  <a:lnTo>
                    <a:pt x="124" y="150"/>
                  </a:lnTo>
                  <a:lnTo>
                    <a:pt x="141" y="161"/>
                  </a:lnTo>
                  <a:lnTo>
                    <a:pt x="158" y="172"/>
                  </a:lnTo>
                  <a:lnTo>
                    <a:pt x="163" y="197"/>
                  </a:lnTo>
                  <a:lnTo>
                    <a:pt x="184" y="362"/>
                  </a:lnTo>
                  <a:lnTo>
                    <a:pt x="210" y="4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Freeform 54">
              <a:extLst>
                <a:ext uri="{FF2B5EF4-FFF2-40B4-BE49-F238E27FC236}">
                  <a16:creationId xmlns:a16="http://schemas.microsoft.com/office/drawing/2014/main" id="{5D377558-2211-3CFC-F0C0-D08D068E6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248" y="-3018807"/>
              <a:ext cx="1102518" cy="358844"/>
            </a:xfrm>
            <a:custGeom>
              <a:avLst/>
              <a:gdLst/>
              <a:ahLst/>
              <a:cxnLst>
                <a:cxn ang="0">
                  <a:pos x="780" y="9"/>
                </a:cxn>
                <a:cxn ang="0">
                  <a:pos x="770" y="9"/>
                </a:cxn>
                <a:cxn ang="0">
                  <a:pos x="678" y="15"/>
                </a:cxn>
                <a:cxn ang="0">
                  <a:pos x="588" y="17"/>
                </a:cxn>
                <a:cxn ang="0">
                  <a:pos x="497" y="19"/>
                </a:cxn>
                <a:cxn ang="0">
                  <a:pos x="405" y="19"/>
                </a:cxn>
                <a:cxn ang="0">
                  <a:pos x="311" y="17"/>
                </a:cxn>
                <a:cxn ang="0">
                  <a:pos x="221" y="13"/>
                </a:cxn>
                <a:cxn ang="0">
                  <a:pos x="131" y="8"/>
                </a:cxn>
                <a:cxn ang="0">
                  <a:pos x="39" y="2"/>
                </a:cxn>
                <a:cxn ang="0">
                  <a:pos x="41" y="0"/>
                </a:cxn>
                <a:cxn ang="0">
                  <a:pos x="2" y="285"/>
                </a:cxn>
                <a:cxn ang="0">
                  <a:pos x="0" y="285"/>
                </a:cxn>
                <a:cxn ang="0">
                  <a:pos x="118" y="290"/>
                </a:cxn>
                <a:cxn ang="0">
                  <a:pos x="236" y="296"/>
                </a:cxn>
                <a:cxn ang="0">
                  <a:pos x="354" y="298"/>
                </a:cxn>
                <a:cxn ang="0">
                  <a:pos x="474" y="298"/>
                </a:cxn>
                <a:cxn ang="0">
                  <a:pos x="592" y="298"/>
                </a:cxn>
                <a:cxn ang="0">
                  <a:pos x="710" y="296"/>
                </a:cxn>
                <a:cxn ang="0">
                  <a:pos x="830" y="290"/>
                </a:cxn>
                <a:cxn ang="0">
                  <a:pos x="924" y="289"/>
                </a:cxn>
                <a:cxn ang="0">
                  <a:pos x="926" y="287"/>
                </a:cxn>
                <a:cxn ang="0">
                  <a:pos x="905" y="122"/>
                </a:cxn>
                <a:cxn ang="0">
                  <a:pos x="900" y="97"/>
                </a:cxn>
                <a:cxn ang="0">
                  <a:pos x="883" y="86"/>
                </a:cxn>
                <a:cxn ang="0">
                  <a:pos x="866" y="75"/>
                </a:cxn>
                <a:cxn ang="0">
                  <a:pos x="836" y="66"/>
                </a:cxn>
                <a:cxn ang="0">
                  <a:pos x="819" y="54"/>
                </a:cxn>
                <a:cxn ang="0">
                  <a:pos x="832" y="41"/>
                </a:cxn>
                <a:cxn ang="0">
                  <a:pos x="830" y="30"/>
                </a:cxn>
                <a:cxn ang="0">
                  <a:pos x="841" y="19"/>
                </a:cxn>
                <a:cxn ang="0">
                  <a:pos x="838" y="8"/>
                </a:cxn>
                <a:cxn ang="0">
                  <a:pos x="825" y="8"/>
                </a:cxn>
                <a:cxn ang="0">
                  <a:pos x="796" y="9"/>
                </a:cxn>
                <a:cxn ang="0">
                  <a:pos x="780" y="9"/>
                </a:cxn>
              </a:cxnLst>
              <a:rect l="0" t="0" r="r" b="b"/>
              <a:pathLst>
                <a:path w="926" h="298">
                  <a:moveTo>
                    <a:pt x="780" y="9"/>
                  </a:moveTo>
                  <a:lnTo>
                    <a:pt x="770" y="9"/>
                  </a:lnTo>
                  <a:lnTo>
                    <a:pt x="678" y="15"/>
                  </a:lnTo>
                  <a:lnTo>
                    <a:pt x="588" y="17"/>
                  </a:lnTo>
                  <a:lnTo>
                    <a:pt x="497" y="19"/>
                  </a:lnTo>
                  <a:lnTo>
                    <a:pt x="405" y="19"/>
                  </a:lnTo>
                  <a:lnTo>
                    <a:pt x="311" y="17"/>
                  </a:lnTo>
                  <a:lnTo>
                    <a:pt x="221" y="13"/>
                  </a:lnTo>
                  <a:lnTo>
                    <a:pt x="131" y="8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2" y="285"/>
                  </a:lnTo>
                  <a:lnTo>
                    <a:pt x="0" y="285"/>
                  </a:lnTo>
                  <a:lnTo>
                    <a:pt x="118" y="290"/>
                  </a:lnTo>
                  <a:lnTo>
                    <a:pt x="236" y="296"/>
                  </a:lnTo>
                  <a:lnTo>
                    <a:pt x="354" y="298"/>
                  </a:lnTo>
                  <a:lnTo>
                    <a:pt x="474" y="298"/>
                  </a:lnTo>
                  <a:lnTo>
                    <a:pt x="592" y="298"/>
                  </a:lnTo>
                  <a:lnTo>
                    <a:pt x="710" y="296"/>
                  </a:lnTo>
                  <a:lnTo>
                    <a:pt x="830" y="290"/>
                  </a:lnTo>
                  <a:lnTo>
                    <a:pt x="924" y="289"/>
                  </a:lnTo>
                  <a:lnTo>
                    <a:pt x="926" y="287"/>
                  </a:lnTo>
                  <a:lnTo>
                    <a:pt x="905" y="122"/>
                  </a:lnTo>
                  <a:lnTo>
                    <a:pt x="900" y="97"/>
                  </a:lnTo>
                  <a:lnTo>
                    <a:pt x="883" y="86"/>
                  </a:lnTo>
                  <a:lnTo>
                    <a:pt x="866" y="75"/>
                  </a:lnTo>
                  <a:lnTo>
                    <a:pt x="836" y="66"/>
                  </a:lnTo>
                  <a:lnTo>
                    <a:pt x="819" y="54"/>
                  </a:lnTo>
                  <a:lnTo>
                    <a:pt x="832" y="41"/>
                  </a:lnTo>
                  <a:lnTo>
                    <a:pt x="830" y="30"/>
                  </a:lnTo>
                  <a:lnTo>
                    <a:pt x="841" y="19"/>
                  </a:lnTo>
                  <a:lnTo>
                    <a:pt x="838" y="8"/>
                  </a:lnTo>
                  <a:lnTo>
                    <a:pt x="825" y="8"/>
                  </a:lnTo>
                  <a:lnTo>
                    <a:pt x="796" y="9"/>
                  </a:lnTo>
                  <a:lnTo>
                    <a:pt x="780" y="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Freeform 55">
              <a:extLst>
                <a:ext uri="{FF2B5EF4-FFF2-40B4-BE49-F238E27FC236}">
                  <a16:creationId xmlns:a16="http://schemas.microsoft.com/office/drawing/2014/main" id="{D4EF5441-640F-F318-3E50-402E8109D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8" y="-3183779"/>
              <a:ext cx="1048941" cy="508162"/>
            </a:xfrm>
            <a:custGeom>
              <a:avLst/>
              <a:gdLst/>
              <a:ahLst/>
              <a:cxnLst>
                <a:cxn ang="0">
                  <a:pos x="731" y="416"/>
                </a:cxn>
                <a:cxn ang="0">
                  <a:pos x="834" y="422"/>
                </a:cxn>
                <a:cxn ang="0">
                  <a:pos x="873" y="137"/>
                </a:cxn>
                <a:cxn ang="0">
                  <a:pos x="881" y="43"/>
                </a:cxn>
                <a:cxn ang="0">
                  <a:pos x="675" y="30"/>
                </a:cxn>
                <a:cxn ang="0">
                  <a:pos x="673" y="30"/>
                </a:cxn>
                <a:cxn ang="0">
                  <a:pos x="605" y="30"/>
                </a:cxn>
                <a:cxn ang="0">
                  <a:pos x="512" y="26"/>
                </a:cxn>
                <a:cxn ang="0">
                  <a:pos x="418" y="23"/>
                </a:cxn>
                <a:cxn ang="0">
                  <a:pos x="326" y="17"/>
                </a:cxn>
                <a:cxn ang="0">
                  <a:pos x="234" y="10"/>
                </a:cxn>
                <a:cxn ang="0">
                  <a:pos x="144" y="0"/>
                </a:cxn>
                <a:cxn ang="0">
                  <a:pos x="146" y="0"/>
                </a:cxn>
                <a:cxn ang="0">
                  <a:pos x="4" y="369"/>
                </a:cxn>
                <a:cxn ang="0">
                  <a:pos x="0" y="369"/>
                </a:cxn>
                <a:cxn ang="0">
                  <a:pos x="122" y="381"/>
                </a:cxn>
                <a:cxn ang="0">
                  <a:pos x="244" y="392"/>
                </a:cxn>
                <a:cxn ang="0">
                  <a:pos x="367" y="401"/>
                </a:cxn>
                <a:cxn ang="0">
                  <a:pos x="491" y="407"/>
                </a:cxn>
                <a:cxn ang="0">
                  <a:pos x="617" y="412"/>
                </a:cxn>
                <a:cxn ang="0">
                  <a:pos x="714" y="416"/>
                </a:cxn>
                <a:cxn ang="0">
                  <a:pos x="731" y="416"/>
                </a:cxn>
              </a:cxnLst>
              <a:rect l="0" t="0" r="r" b="b"/>
              <a:pathLst>
                <a:path w="881" h="422">
                  <a:moveTo>
                    <a:pt x="731" y="416"/>
                  </a:moveTo>
                  <a:lnTo>
                    <a:pt x="834" y="422"/>
                  </a:lnTo>
                  <a:lnTo>
                    <a:pt x="873" y="137"/>
                  </a:lnTo>
                  <a:lnTo>
                    <a:pt x="881" y="43"/>
                  </a:lnTo>
                  <a:lnTo>
                    <a:pt x="675" y="30"/>
                  </a:lnTo>
                  <a:lnTo>
                    <a:pt x="673" y="30"/>
                  </a:lnTo>
                  <a:lnTo>
                    <a:pt x="605" y="30"/>
                  </a:lnTo>
                  <a:lnTo>
                    <a:pt x="512" y="26"/>
                  </a:lnTo>
                  <a:lnTo>
                    <a:pt x="418" y="23"/>
                  </a:lnTo>
                  <a:lnTo>
                    <a:pt x="326" y="17"/>
                  </a:lnTo>
                  <a:lnTo>
                    <a:pt x="234" y="1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4" y="369"/>
                  </a:lnTo>
                  <a:lnTo>
                    <a:pt x="0" y="369"/>
                  </a:lnTo>
                  <a:lnTo>
                    <a:pt x="122" y="381"/>
                  </a:lnTo>
                  <a:lnTo>
                    <a:pt x="244" y="392"/>
                  </a:lnTo>
                  <a:lnTo>
                    <a:pt x="367" y="401"/>
                  </a:lnTo>
                  <a:lnTo>
                    <a:pt x="491" y="407"/>
                  </a:lnTo>
                  <a:lnTo>
                    <a:pt x="617" y="412"/>
                  </a:lnTo>
                  <a:lnTo>
                    <a:pt x="714" y="416"/>
                  </a:lnTo>
                  <a:lnTo>
                    <a:pt x="731" y="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9FBEB865-B461-91BD-3B75-521106D23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832" y="-3672674"/>
              <a:ext cx="937022" cy="525020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37" y="286"/>
                </a:cxn>
                <a:cxn ang="0">
                  <a:pos x="0" y="382"/>
                </a:cxn>
                <a:cxn ang="0">
                  <a:pos x="187" y="406"/>
                </a:cxn>
                <a:cxn ang="0">
                  <a:pos x="185" y="406"/>
                </a:cxn>
                <a:cxn ang="0">
                  <a:pos x="275" y="416"/>
                </a:cxn>
                <a:cxn ang="0">
                  <a:pos x="367" y="423"/>
                </a:cxn>
                <a:cxn ang="0">
                  <a:pos x="459" y="429"/>
                </a:cxn>
                <a:cxn ang="0">
                  <a:pos x="553" y="432"/>
                </a:cxn>
                <a:cxn ang="0">
                  <a:pos x="646" y="436"/>
                </a:cxn>
                <a:cxn ang="0">
                  <a:pos x="714" y="436"/>
                </a:cxn>
                <a:cxn ang="0">
                  <a:pos x="716" y="436"/>
                </a:cxn>
                <a:cxn ang="0">
                  <a:pos x="716" y="389"/>
                </a:cxn>
                <a:cxn ang="0">
                  <a:pos x="729" y="376"/>
                </a:cxn>
                <a:cxn ang="0">
                  <a:pos x="716" y="367"/>
                </a:cxn>
                <a:cxn ang="0">
                  <a:pos x="729" y="342"/>
                </a:cxn>
                <a:cxn ang="0">
                  <a:pos x="753" y="247"/>
                </a:cxn>
                <a:cxn ang="0">
                  <a:pos x="787" y="56"/>
                </a:cxn>
                <a:cxn ang="0">
                  <a:pos x="785" y="58"/>
                </a:cxn>
                <a:cxn ang="0">
                  <a:pos x="734" y="56"/>
                </a:cxn>
                <a:cxn ang="0">
                  <a:pos x="650" y="52"/>
                </a:cxn>
                <a:cxn ang="0">
                  <a:pos x="566" y="46"/>
                </a:cxn>
                <a:cxn ang="0">
                  <a:pos x="483" y="41"/>
                </a:cxn>
                <a:cxn ang="0">
                  <a:pos x="401" y="33"/>
                </a:cxn>
                <a:cxn ang="0">
                  <a:pos x="318" y="24"/>
                </a:cxn>
                <a:cxn ang="0">
                  <a:pos x="238" y="13"/>
                </a:cxn>
                <a:cxn ang="0">
                  <a:pos x="159" y="0"/>
                </a:cxn>
                <a:cxn ang="0">
                  <a:pos x="159" y="11"/>
                </a:cxn>
              </a:cxnLst>
              <a:rect l="0" t="0" r="r" b="b"/>
              <a:pathLst>
                <a:path w="787" h="436">
                  <a:moveTo>
                    <a:pt x="159" y="11"/>
                  </a:moveTo>
                  <a:lnTo>
                    <a:pt x="37" y="286"/>
                  </a:lnTo>
                  <a:lnTo>
                    <a:pt x="0" y="382"/>
                  </a:lnTo>
                  <a:lnTo>
                    <a:pt x="187" y="406"/>
                  </a:lnTo>
                  <a:lnTo>
                    <a:pt x="185" y="406"/>
                  </a:lnTo>
                  <a:lnTo>
                    <a:pt x="275" y="416"/>
                  </a:lnTo>
                  <a:lnTo>
                    <a:pt x="367" y="423"/>
                  </a:lnTo>
                  <a:lnTo>
                    <a:pt x="459" y="429"/>
                  </a:lnTo>
                  <a:lnTo>
                    <a:pt x="553" y="432"/>
                  </a:lnTo>
                  <a:lnTo>
                    <a:pt x="646" y="436"/>
                  </a:lnTo>
                  <a:lnTo>
                    <a:pt x="714" y="436"/>
                  </a:lnTo>
                  <a:lnTo>
                    <a:pt x="716" y="436"/>
                  </a:lnTo>
                  <a:lnTo>
                    <a:pt x="716" y="389"/>
                  </a:lnTo>
                  <a:lnTo>
                    <a:pt x="729" y="376"/>
                  </a:lnTo>
                  <a:lnTo>
                    <a:pt x="716" y="367"/>
                  </a:lnTo>
                  <a:lnTo>
                    <a:pt x="729" y="342"/>
                  </a:lnTo>
                  <a:lnTo>
                    <a:pt x="753" y="247"/>
                  </a:lnTo>
                  <a:lnTo>
                    <a:pt x="787" y="56"/>
                  </a:lnTo>
                  <a:lnTo>
                    <a:pt x="785" y="58"/>
                  </a:lnTo>
                  <a:lnTo>
                    <a:pt x="734" y="56"/>
                  </a:lnTo>
                  <a:lnTo>
                    <a:pt x="650" y="52"/>
                  </a:lnTo>
                  <a:lnTo>
                    <a:pt x="566" y="46"/>
                  </a:lnTo>
                  <a:lnTo>
                    <a:pt x="483" y="41"/>
                  </a:lnTo>
                  <a:lnTo>
                    <a:pt x="401" y="33"/>
                  </a:lnTo>
                  <a:lnTo>
                    <a:pt x="318" y="24"/>
                  </a:lnTo>
                  <a:lnTo>
                    <a:pt x="238" y="13"/>
                  </a:lnTo>
                  <a:lnTo>
                    <a:pt x="159" y="0"/>
                  </a:lnTo>
                  <a:lnTo>
                    <a:pt x="159" y="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ADD96BB1-D880-0139-9E93-614227345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6" y="-3494456"/>
              <a:ext cx="901303" cy="911561"/>
            </a:xfrm>
            <a:custGeom>
              <a:avLst/>
              <a:gdLst/>
              <a:ahLst/>
              <a:cxnLst>
                <a:cxn ang="0">
                  <a:pos x="293" y="757"/>
                </a:cxn>
                <a:cxn ang="0">
                  <a:pos x="12" y="298"/>
                </a:cxn>
                <a:cxn ang="0">
                  <a:pos x="0" y="288"/>
                </a:cxn>
                <a:cxn ang="0">
                  <a:pos x="23" y="262"/>
                </a:cxn>
                <a:cxn ang="0">
                  <a:pos x="27" y="251"/>
                </a:cxn>
                <a:cxn ang="0">
                  <a:pos x="47" y="226"/>
                </a:cxn>
                <a:cxn ang="0">
                  <a:pos x="55" y="204"/>
                </a:cxn>
                <a:cxn ang="0">
                  <a:pos x="208" y="0"/>
                </a:cxn>
                <a:cxn ang="0">
                  <a:pos x="207" y="1"/>
                </a:cxn>
                <a:cxn ang="0">
                  <a:pos x="282" y="15"/>
                </a:cxn>
                <a:cxn ang="0">
                  <a:pos x="373" y="35"/>
                </a:cxn>
                <a:cxn ang="0">
                  <a:pos x="465" y="56"/>
                </a:cxn>
                <a:cxn ang="0">
                  <a:pos x="476" y="54"/>
                </a:cxn>
                <a:cxn ang="0">
                  <a:pos x="527" y="65"/>
                </a:cxn>
                <a:cxn ang="0">
                  <a:pos x="578" y="76"/>
                </a:cxn>
                <a:cxn ang="0">
                  <a:pos x="630" y="84"/>
                </a:cxn>
                <a:cxn ang="0">
                  <a:pos x="683" y="91"/>
                </a:cxn>
                <a:cxn ang="0">
                  <a:pos x="739" y="95"/>
                </a:cxn>
                <a:cxn ang="0">
                  <a:pos x="757" y="97"/>
                </a:cxn>
                <a:cxn ang="0">
                  <a:pos x="757" y="97"/>
                </a:cxn>
                <a:cxn ang="0">
                  <a:pos x="478" y="573"/>
                </a:cxn>
                <a:cxn ang="0">
                  <a:pos x="480" y="564"/>
                </a:cxn>
                <a:cxn ang="0">
                  <a:pos x="458" y="597"/>
                </a:cxn>
                <a:cxn ang="0">
                  <a:pos x="452" y="622"/>
                </a:cxn>
                <a:cxn ang="0">
                  <a:pos x="435" y="635"/>
                </a:cxn>
                <a:cxn ang="0">
                  <a:pos x="420" y="648"/>
                </a:cxn>
                <a:cxn ang="0">
                  <a:pos x="401" y="659"/>
                </a:cxn>
                <a:cxn ang="0">
                  <a:pos x="386" y="661"/>
                </a:cxn>
                <a:cxn ang="0">
                  <a:pos x="373" y="661"/>
                </a:cxn>
                <a:cxn ang="0">
                  <a:pos x="375" y="650"/>
                </a:cxn>
                <a:cxn ang="0">
                  <a:pos x="360" y="650"/>
                </a:cxn>
                <a:cxn ang="0">
                  <a:pos x="345" y="650"/>
                </a:cxn>
                <a:cxn ang="0">
                  <a:pos x="343" y="663"/>
                </a:cxn>
                <a:cxn ang="0">
                  <a:pos x="323" y="687"/>
                </a:cxn>
                <a:cxn ang="0">
                  <a:pos x="321" y="699"/>
                </a:cxn>
                <a:cxn ang="0">
                  <a:pos x="317" y="710"/>
                </a:cxn>
                <a:cxn ang="0">
                  <a:pos x="315" y="721"/>
                </a:cxn>
                <a:cxn ang="0">
                  <a:pos x="313" y="732"/>
                </a:cxn>
                <a:cxn ang="0">
                  <a:pos x="297" y="745"/>
                </a:cxn>
                <a:cxn ang="0">
                  <a:pos x="293" y="757"/>
                </a:cxn>
              </a:cxnLst>
              <a:rect l="0" t="0" r="r" b="b"/>
              <a:pathLst>
                <a:path w="757" h="757">
                  <a:moveTo>
                    <a:pt x="293" y="757"/>
                  </a:moveTo>
                  <a:lnTo>
                    <a:pt x="12" y="298"/>
                  </a:lnTo>
                  <a:lnTo>
                    <a:pt x="0" y="288"/>
                  </a:lnTo>
                  <a:lnTo>
                    <a:pt x="23" y="262"/>
                  </a:lnTo>
                  <a:lnTo>
                    <a:pt x="27" y="251"/>
                  </a:lnTo>
                  <a:lnTo>
                    <a:pt x="47" y="226"/>
                  </a:lnTo>
                  <a:lnTo>
                    <a:pt x="55" y="204"/>
                  </a:lnTo>
                  <a:lnTo>
                    <a:pt x="208" y="0"/>
                  </a:lnTo>
                  <a:lnTo>
                    <a:pt x="207" y="1"/>
                  </a:lnTo>
                  <a:lnTo>
                    <a:pt x="282" y="15"/>
                  </a:lnTo>
                  <a:lnTo>
                    <a:pt x="373" y="35"/>
                  </a:lnTo>
                  <a:lnTo>
                    <a:pt x="465" y="56"/>
                  </a:lnTo>
                  <a:lnTo>
                    <a:pt x="476" y="54"/>
                  </a:lnTo>
                  <a:lnTo>
                    <a:pt x="527" y="65"/>
                  </a:lnTo>
                  <a:lnTo>
                    <a:pt x="578" y="76"/>
                  </a:lnTo>
                  <a:lnTo>
                    <a:pt x="630" y="84"/>
                  </a:lnTo>
                  <a:lnTo>
                    <a:pt x="683" y="91"/>
                  </a:lnTo>
                  <a:lnTo>
                    <a:pt x="739" y="95"/>
                  </a:lnTo>
                  <a:lnTo>
                    <a:pt x="757" y="97"/>
                  </a:lnTo>
                  <a:lnTo>
                    <a:pt x="757" y="97"/>
                  </a:lnTo>
                  <a:lnTo>
                    <a:pt x="478" y="573"/>
                  </a:lnTo>
                  <a:lnTo>
                    <a:pt x="480" y="564"/>
                  </a:lnTo>
                  <a:lnTo>
                    <a:pt x="458" y="597"/>
                  </a:lnTo>
                  <a:lnTo>
                    <a:pt x="452" y="622"/>
                  </a:lnTo>
                  <a:lnTo>
                    <a:pt x="435" y="635"/>
                  </a:lnTo>
                  <a:lnTo>
                    <a:pt x="420" y="648"/>
                  </a:lnTo>
                  <a:lnTo>
                    <a:pt x="401" y="659"/>
                  </a:lnTo>
                  <a:lnTo>
                    <a:pt x="386" y="661"/>
                  </a:lnTo>
                  <a:lnTo>
                    <a:pt x="373" y="661"/>
                  </a:lnTo>
                  <a:lnTo>
                    <a:pt x="375" y="650"/>
                  </a:lnTo>
                  <a:lnTo>
                    <a:pt x="360" y="650"/>
                  </a:lnTo>
                  <a:lnTo>
                    <a:pt x="345" y="650"/>
                  </a:lnTo>
                  <a:lnTo>
                    <a:pt x="343" y="663"/>
                  </a:lnTo>
                  <a:lnTo>
                    <a:pt x="323" y="687"/>
                  </a:lnTo>
                  <a:lnTo>
                    <a:pt x="321" y="699"/>
                  </a:lnTo>
                  <a:lnTo>
                    <a:pt x="317" y="710"/>
                  </a:lnTo>
                  <a:lnTo>
                    <a:pt x="315" y="721"/>
                  </a:lnTo>
                  <a:lnTo>
                    <a:pt x="313" y="732"/>
                  </a:lnTo>
                  <a:lnTo>
                    <a:pt x="297" y="745"/>
                  </a:lnTo>
                  <a:lnTo>
                    <a:pt x="293" y="75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Freeform 58">
              <a:extLst>
                <a:ext uri="{FF2B5EF4-FFF2-40B4-BE49-F238E27FC236}">
                  <a16:creationId xmlns:a16="http://schemas.microsoft.com/office/drawing/2014/main" id="{ED78333B-FED8-C7FC-1738-6130C7F85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991" y="-3705187"/>
              <a:ext cx="928687" cy="39496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43" y="6"/>
                </a:cxn>
                <a:cxn ang="0">
                  <a:pos x="227" y="12"/>
                </a:cxn>
                <a:cxn ang="0">
                  <a:pos x="311" y="15"/>
                </a:cxn>
                <a:cxn ang="0">
                  <a:pos x="398" y="15"/>
                </a:cxn>
                <a:cxn ang="0">
                  <a:pos x="482" y="15"/>
                </a:cxn>
                <a:cxn ang="0">
                  <a:pos x="566" y="13"/>
                </a:cxn>
                <a:cxn ang="0">
                  <a:pos x="652" y="12"/>
                </a:cxn>
                <a:cxn ang="0">
                  <a:pos x="735" y="6"/>
                </a:cxn>
                <a:cxn ang="0">
                  <a:pos x="735" y="6"/>
                </a:cxn>
                <a:cxn ang="0">
                  <a:pos x="737" y="19"/>
                </a:cxn>
                <a:cxn ang="0">
                  <a:pos x="725" y="19"/>
                </a:cxn>
                <a:cxn ang="0">
                  <a:pos x="714" y="30"/>
                </a:cxn>
                <a:cxn ang="0">
                  <a:pos x="701" y="32"/>
                </a:cxn>
                <a:cxn ang="0">
                  <a:pos x="703" y="43"/>
                </a:cxn>
                <a:cxn ang="0">
                  <a:pos x="716" y="43"/>
                </a:cxn>
                <a:cxn ang="0">
                  <a:pos x="731" y="55"/>
                </a:cxn>
                <a:cxn ang="0">
                  <a:pos x="733" y="66"/>
                </a:cxn>
                <a:cxn ang="0">
                  <a:pos x="744" y="66"/>
                </a:cxn>
                <a:cxn ang="0">
                  <a:pos x="772" y="229"/>
                </a:cxn>
                <a:cxn ang="0">
                  <a:pos x="759" y="231"/>
                </a:cxn>
                <a:cxn ang="0">
                  <a:pos x="746" y="231"/>
                </a:cxn>
                <a:cxn ang="0">
                  <a:pos x="735" y="244"/>
                </a:cxn>
                <a:cxn ang="0">
                  <a:pos x="737" y="255"/>
                </a:cxn>
                <a:cxn ang="0">
                  <a:pos x="752" y="266"/>
                </a:cxn>
                <a:cxn ang="0">
                  <a:pos x="776" y="253"/>
                </a:cxn>
                <a:cxn ang="0">
                  <a:pos x="780" y="278"/>
                </a:cxn>
                <a:cxn ang="0">
                  <a:pos x="759" y="302"/>
                </a:cxn>
                <a:cxn ang="0">
                  <a:pos x="746" y="315"/>
                </a:cxn>
                <a:cxn ang="0">
                  <a:pos x="748" y="326"/>
                </a:cxn>
                <a:cxn ang="0">
                  <a:pos x="737" y="326"/>
                </a:cxn>
                <a:cxn ang="0">
                  <a:pos x="724" y="328"/>
                </a:cxn>
                <a:cxn ang="0">
                  <a:pos x="722" y="315"/>
                </a:cxn>
                <a:cxn ang="0">
                  <a:pos x="707" y="317"/>
                </a:cxn>
                <a:cxn ang="0">
                  <a:pos x="692" y="306"/>
                </a:cxn>
                <a:cxn ang="0">
                  <a:pos x="681" y="306"/>
                </a:cxn>
                <a:cxn ang="0">
                  <a:pos x="669" y="319"/>
                </a:cxn>
                <a:cxn ang="0">
                  <a:pos x="667" y="306"/>
                </a:cxn>
                <a:cxn ang="0">
                  <a:pos x="652" y="308"/>
                </a:cxn>
                <a:cxn ang="0">
                  <a:pos x="639" y="296"/>
                </a:cxn>
                <a:cxn ang="0">
                  <a:pos x="626" y="298"/>
                </a:cxn>
                <a:cxn ang="0">
                  <a:pos x="611" y="298"/>
                </a:cxn>
                <a:cxn ang="0">
                  <a:pos x="613" y="310"/>
                </a:cxn>
                <a:cxn ang="0">
                  <a:pos x="600" y="310"/>
                </a:cxn>
                <a:cxn ang="0">
                  <a:pos x="587" y="311"/>
                </a:cxn>
                <a:cxn ang="0">
                  <a:pos x="585" y="300"/>
                </a:cxn>
                <a:cxn ang="0">
                  <a:pos x="574" y="300"/>
                </a:cxn>
                <a:cxn ang="0">
                  <a:pos x="572" y="289"/>
                </a:cxn>
                <a:cxn ang="0">
                  <a:pos x="570" y="289"/>
                </a:cxn>
                <a:cxn ang="0">
                  <a:pos x="559" y="289"/>
                </a:cxn>
                <a:cxn ang="0">
                  <a:pos x="478" y="293"/>
                </a:cxn>
                <a:cxn ang="0">
                  <a:pos x="398" y="293"/>
                </a:cxn>
                <a:cxn ang="0">
                  <a:pos x="319" y="293"/>
                </a:cxn>
                <a:cxn ang="0">
                  <a:pos x="238" y="289"/>
                </a:cxn>
                <a:cxn ang="0">
                  <a:pos x="158" y="287"/>
                </a:cxn>
                <a:cxn ang="0">
                  <a:pos x="79" y="280"/>
                </a:cxn>
                <a:cxn ang="0">
                  <a:pos x="0" y="274"/>
                </a:cxn>
                <a:cxn ang="0">
                  <a:pos x="2" y="274"/>
                </a:cxn>
                <a:cxn ang="0">
                  <a:pos x="36" y="83"/>
                </a:cxn>
                <a:cxn ang="0">
                  <a:pos x="49" y="0"/>
                </a:cxn>
                <a:cxn ang="0">
                  <a:pos x="58" y="0"/>
                </a:cxn>
              </a:cxnLst>
              <a:rect l="0" t="0" r="r" b="b"/>
              <a:pathLst>
                <a:path w="780" h="328">
                  <a:moveTo>
                    <a:pt x="58" y="0"/>
                  </a:moveTo>
                  <a:lnTo>
                    <a:pt x="143" y="6"/>
                  </a:lnTo>
                  <a:lnTo>
                    <a:pt x="227" y="12"/>
                  </a:lnTo>
                  <a:lnTo>
                    <a:pt x="311" y="15"/>
                  </a:lnTo>
                  <a:lnTo>
                    <a:pt x="398" y="15"/>
                  </a:lnTo>
                  <a:lnTo>
                    <a:pt x="482" y="15"/>
                  </a:lnTo>
                  <a:lnTo>
                    <a:pt x="566" y="13"/>
                  </a:lnTo>
                  <a:lnTo>
                    <a:pt x="652" y="12"/>
                  </a:lnTo>
                  <a:lnTo>
                    <a:pt x="735" y="6"/>
                  </a:lnTo>
                  <a:lnTo>
                    <a:pt x="735" y="6"/>
                  </a:lnTo>
                  <a:lnTo>
                    <a:pt x="737" y="19"/>
                  </a:lnTo>
                  <a:lnTo>
                    <a:pt x="725" y="19"/>
                  </a:lnTo>
                  <a:lnTo>
                    <a:pt x="714" y="30"/>
                  </a:lnTo>
                  <a:lnTo>
                    <a:pt x="701" y="32"/>
                  </a:lnTo>
                  <a:lnTo>
                    <a:pt x="703" y="43"/>
                  </a:lnTo>
                  <a:lnTo>
                    <a:pt x="716" y="43"/>
                  </a:lnTo>
                  <a:lnTo>
                    <a:pt x="731" y="55"/>
                  </a:lnTo>
                  <a:lnTo>
                    <a:pt x="733" y="66"/>
                  </a:lnTo>
                  <a:lnTo>
                    <a:pt x="744" y="66"/>
                  </a:lnTo>
                  <a:lnTo>
                    <a:pt x="772" y="229"/>
                  </a:lnTo>
                  <a:lnTo>
                    <a:pt x="759" y="231"/>
                  </a:lnTo>
                  <a:lnTo>
                    <a:pt x="746" y="231"/>
                  </a:lnTo>
                  <a:lnTo>
                    <a:pt x="735" y="244"/>
                  </a:lnTo>
                  <a:lnTo>
                    <a:pt x="737" y="255"/>
                  </a:lnTo>
                  <a:lnTo>
                    <a:pt x="752" y="266"/>
                  </a:lnTo>
                  <a:lnTo>
                    <a:pt x="776" y="253"/>
                  </a:lnTo>
                  <a:lnTo>
                    <a:pt x="780" y="278"/>
                  </a:lnTo>
                  <a:lnTo>
                    <a:pt x="759" y="302"/>
                  </a:lnTo>
                  <a:lnTo>
                    <a:pt x="746" y="315"/>
                  </a:lnTo>
                  <a:lnTo>
                    <a:pt x="748" y="326"/>
                  </a:lnTo>
                  <a:lnTo>
                    <a:pt x="737" y="326"/>
                  </a:lnTo>
                  <a:lnTo>
                    <a:pt x="724" y="328"/>
                  </a:lnTo>
                  <a:lnTo>
                    <a:pt x="722" y="315"/>
                  </a:lnTo>
                  <a:lnTo>
                    <a:pt x="707" y="317"/>
                  </a:lnTo>
                  <a:lnTo>
                    <a:pt x="692" y="306"/>
                  </a:lnTo>
                  <a:lnTo>
                    <a:pt x="681" y="306"/>
                  </a:lnTo>
                  <a:lnTo>
                    <a:pt x="669" y="319"/>
                  </a:lnTo>
                  <a:lnTo>
                    <a:pt x="667" y="306"/>
                  </a:lnTo>
                  <a:lnTo>
                    <a:pt x="652" y="308"/>
                  </a:lnTo>
                  <a:lnTo>
                    <a:pt x="639" y="296"/>
                  </a:lnTo>
                  <a:lnTo>
                    <a:pt x="626" y="298"/>
                  </a:lnTo>
                  <a:lnTo>
                    <a:pt x="611" y="298"/>
                  </a:lnTo>
                  <a:lnTo>
                    <a:pt x="613" y="310"/>
                  </a:lnTo>
                  <a:lnTo>
                    <a:pt x="600" y="310"/>
                  </a:lnTo>
                  <a:lnTo>
                    <a:pt x="587" y="311"/>
                  </a:lnTo>
                  <a:lnTo>
                    <a:pt x="585" y="300"/>
                  </a:lnTo>
                  <a:lnTo>
                    <a:pt x="574" y="300"/>
                  </a:lnTo>
                  <a:lnTo>
                    <a:pt x="572" y="289"/>
                  </a:lnTo>
                  <a:lnTo>
                    <a:pt x="570" y="289"/>
                  </a:lnTo>
                  <a:lnTo>
                    <a:pt x="559" y="289"/>
                  </a:lnTo>
                  <a:lnTo>
                    <a:pt x="478" y="293"/>
                  </a:lnTo>
                  <a:lnTo>
                    <a:pt x="398" y="293"/>
                  </a:lnTo>
                  <a:lnTo>
                    <a:pt x="319" y="293"/>
                  </a:lnTo>
                  <a:lnTo>
                    <a:pt x="238" y="289"/>
                  </a:lnTo>
                  <a:lnTo>
                    <a:pt x="158" y="287"/>
                  </a:lnTo>
                  <a:lnTo>
                    <a:pt x="79" y="280"/>
                  </a:lnTo>
                  <a:lnTo>
                    <a:pt x="0" y="274"/>
                  </a:lnTo>
                  <a:lnTo>
                    <a:pt x="2" y="274"/>
                  </a:lnTo>
                  <a:lnTo>
                    <a:pt x="36" y="83"/>
                  </a:lnTo>
                  <a:lnTo>
                    <a:pt x="49" y="0"/>
                  </a:lnTo>
                  <a:lnTo>
                    <a:pt x="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Freeform 59">
              <a:extLst>
                <a:ext uri="{FF2B5EF4-FFF2-40B4-BE49-F238E27FC236}">
                  <a16:creationId xmlns:a16="http://schemas.microsoft.com/office/drawing/2014/main" id="{C26EFE8B-8B0E-BFF2-5AAC-06B11CC9A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0" y="-3449902"/>
              <a:ext cx="822722" cy="376907"/>
            </a:xfrm>
            <a:custGeom>
              <a:avLst/>
              <a:gdLst/>
              <a:ahLst/>
              <a:cxnLst>
                <a:cxn ang="0">
                  <a:pos x="13" y="114"/>
                </a:cxn>
                <a:cxn ang="0">
                  <a:pos x="30" y="126"/>
                </a:cxn>
                <a:cxn ang="0">
                  <a:pos x="60" y="146"/>
                </a:cxn>
                <a:cxn ang="0">
                  <a:pos x="77" y="169"/>
                </a:cxn>
                <a:cxn ang="0">
                  <a:pos x="97" y="204"/>
                </a:cxn>
                <a:cxn ang="0">
                  <a:pos x="116" y="227"/>
                </a:cxn>
                <a:cxn ang="0">
                  <a:pos x="120" y="251"/>
                </a:cxn>
                <a:cxn ang="0">
                  <a:pos x="125" y="285"/>
                </a:cxn>
                <a:cxn ang="0">
                  <a:pos x="142" y="309"/>
                </a:cxn>
                <a:cxn ang="0">
                  <a:pos x="262" y="313"/>
                </a:cxn>
                <a:cxn ang="0">
                  <a:pos x="380" y="309"/>
                </a:cxn>
                <a:cxn ang="0">
                  <a:pos x="495" y="298"/>
                </a:cxn>
                <a:cxn ang="0">
                  <a:pos x="592" y="285"/>
                </a:cxn>
                <a:cxn ang="0">
                  <a:pos x="607" y="283"/>
                </a:cxn>
                <a:cxn ang="0">
                  <a:pos x="618" y="272"/>
                </a:cxn>
                <a:cxn ang="0">
                  <a:pos x="626" y="247"/>
                </a:cxn>
                <a:cxn ang="0">
                  <a:pos x="609" y="236"/>
                </a:cxn>
                <a:cxn ang="0">
                  <a:pos x="601" y="214"/>
                </a:cxn>
                <a:cxn ang="0">
                  <a:pos x="637" y="199"/>
                </a:cxn>
                <a:cxn ang="0">
                  <a:pos x="674" y="184"/>
                </a:cxn>
                <a:cxn ang="0">
                  <a:pos x="680" y="161"/>
                </a:cxn>
                <a:cxn ang="0">
                  <a:pos x="673" y="137"/>
                </a:cxn>
                <a:cxn ang="0">
                  <a:pos x="654" y="114"/>
                </a:cxn>
                <a:cxn ang="0">
                  <a:pos x="650" y="103"/>
                </a:cxn>
                <a:cxn ang="0">
                  <a:pos x="607" y="94"/>
                </a:cxn>
                <a:cxn ang="0">
                  <a:pos x="577" y="71"/>
                </a:cxn>
                <a:cxn ang="0">
                  <a:pos x="543" y="49"/>
                </a:cxn>
                <a:cxn ang="0">
                  <a:pos x="538" y="24"/>
                </a:cxn>
                <a:cxn ang="0">
                  <a:pos x="530" y="2"/>
                </a:cxn>
                <a:cxn ang="0">
                  <a:pos x="457" y="13"/>
                </a:cxn>
                <a:cxn ang="0">
                  <a:pos x="347" y="24"/>
                </a:cxn>
                <a:cxn ang="0">
                  <a:pos x="236" y="28"/>
                </a:cxn>
                <a:cxn ang="0">
                  <a:pos x="124" y="26"/>
                </a:cxn>
                <a:cxn ang="0">
                  <a:pos x="37" y="17"/>
                </a:cxn>
                <a:cxn ang="0">
                  <a:pos x="11" y="19"/>
                </a:cxn>
                <a:cxn ang="0">
                  <a:pos x="2" y="43"/>
                </a:cxn>
                <a:cxn ang="0">
                  <a:pos x="41" y="41"/>
                </a:cxn>
                <a:cxn ang="0">
                  <a:pos x="24" y="90"/>
                </a:cxn>
              </a:cxnLst>
              <a:rect l="0" t="0" r="r" b="b"/>
              <a:pathLst>
                <a:path w="691" h="313">
                  <a:moveTo>
                    <a:pt x="11" y="103"/>
                  </a:moveTo>
                  <a:lnTo>
                    <a:pt x="13" y="114"/>
                  </a:lnTo>
                  <a:lnTo>
                    <a:pt x="15" y="126"/>
                  </a:lnTo>
                  <a:lnTo>
                    <a:pt x="30" y="126"/>
                  </a:lnTo>
                  <a:lnTo>
                    <a:pt x="45" y="137"/>
                  </a:lnTo>
                  <a:lnTo>
                    <a:pt x="60" y="146"/>
                  </a:lnTo>
                  <a:lnTo>
                    <a:pt x="62" y="159"/>
                  </a:lnTo>
                  <a:lnTo>
                    <a:pt x="77" y="169"/>
                  </a:lnTo>
                  <a:lnTo>
                    <a:pt x="95" y="193"/>
                  </a:lnTo>
                  <a:lnTo>
                    <a:pt x="97" y="204"/>
                  </a:lnTo>
                  <a:lnTo>
                    <a:pt x="99" y="216"/>
                  </a:lnTo>
                  <a:lnTo>
                    <a:pt x="116" y="227"/>
                  </a:lnTo>
                  <a:lnTo>
                    <a:pt x="118" y="240"/>
                  </a:lnTo>
                  <a:lnTo>
                    <a:pt x="120" y="251"/>
                  </a:lnTo>
                  <a:lnTo>
                    <a:pt x="122" y="262"/>
                  </a:lnTo>
                  <a:lnTo>
                    <a:pt x="125" y="285"/>
                  </a:lnTo>
                  <a:lnTo>
                    <a:pt x="129" y="298"/>
                  </a:lnTo>
                  <a:lnTo>
                    <a:pt x="142" y="309"/>
                  </a:lnTo>
                  <a:lnTo>
                    <a:pt x="202" y="311"/>
                  </a:lnTo>
                  <a:lnTo>
                    <a:pt x="262" y="313"/>
                  </a:lnTo>
                  <a:lnTo>
                    <a:pt x="320" y="311"/>
                  </a:lnTo>
                  <a:lnTo>
                    <a:pt x="380" y="309"/>
                  </a:lnTo>
                  <a:lnTo>
                    <a:pt x="438" y="306"/>
                  </a:lnTo>
                  <a:lnTo>
                    <a:pt x="495" y="298"/>
                  </a:lnTo>
                  <a:lnTo>
                    <a:pt x="553" y="291"/>
                  </a:lnTo>
                  <a:lnTo>
                    <a:pt x="592" y="285"/>
                  </a:lnTo>
                  <a:lnTo>
                    <a:pt x="598" y="296"/>
                  </a:lnTo>
                  <a:lnTo>
                    <a:pt x="607" y="283"/>
                  </a:lnTo>
                  <a:lnTo>
                    <a:pt x="622" y="283"/>
                  </a:lnTo>
                  <a:lnTo>
                    <a:pt x="618" y="272"/>
                  </a:lnTo>
                  <a:lnTo>
                    <a:pt x="614" y="259"/>
                  </a:lnTo>
                  <a:lnTo>
                    <a:pt x="626" y="247"/>
                  </a:lnTo>
                  <a:lnTo>
                    <a:pt x="622" y="236"/>
                  </a:lnTo>
                  <a:lnTo>
                    <a:pt x="609" y="236"/>
                  </a:lnTo>
                  <a:lnTo>
                    <a:pt x="592" y="225"/>
                  </a:lnTo>
                  <a:lnTo>
                    <a:pt x="601" y="214"/>
                  </a:lnTo>
                  <a:lnTo>
                    <a:pt x="613" y="201"/>
                  </a:lnTo>
                  <a:lnTo>
                    <a:pt x="637" y="199"/>
                  </a:lnTo>
                  <a:lnTo>
                    <a:pt x="652" y="199"/>
                  </a:lnTo>
                  <a:lnTo>
                    <a:pt x="674" y="184"/>
                  </a:lnTo>
                  <a:lnTo>
                    <a:pt x="671" y="172"/>
                  </a:lnTo>
                  <a:lnTo>
                    <a:pt x="680" y="161"/>
                  </a:lnTo>
                  <a:lnTo>
                    <a:pt x="691" y="148"/>
                  </a:lnTo>
                  <a:lnTo>
                    <a:pt x="673" y="137"/>
                  </a:lnTo>
                  <a:lnTo>
                    <a:pt x="658" y="126"/>
                  </a:lnTo>
                  <a:lnTo>
                    <a:pt x="654" y="114"/>
                  </a:lnTo>
                  <a:lnTo>
                    <a:pt x="637" y="103"/>
                  </a:lnTo>
                  <a:lnTo>
                    <a:pt x="650" y="103"/>
                  </a:lnTo>
                  <a:lnTo>
                    <a:pt x="620" y="92"/>
                  </a:lnTo>
                  <a:lnTo>
                    <a:pt x="607" y="94"/>
                  </a:lnTo>
                  <a:lnTo>
                    <a:pt x="592" y="83"/>
                  </a:lnTo>
                  <a:lnTo>
                    <a:pt x="577" y="71"/>
                  </a:lnTo>
                  <a:lnTo>
                    <a:pt x="564" y="71"/>
                  </a:lnTo>
                  <a:lnTo>
                    <a:pt x="543" y="49"/>
                  </a:lnTo>
                  <a:lnTo>
                    <a:pt x="540" y="38"/>
                  </a:lnTo>
                  <a:lnTo>
                    <a:pt x="538" y="24"/>
                  </a:lnTo>
                  <a:lnTo>
                    <a:pt x="530" y="0"/>
                  </a:lnTo>
                  <a:lnTo>
                    <a:pt x="530" y="2"/>
                  </a:lnTo>
                  <a:lnTo>
                    <a:pt x="511" y="6"/>
                  </a:lnTo>
                  <a:lnTo>
                    <a:pt x="457" y="13"/>
                  </a:lnTo>
                  <a:lnTo>
                    <a:pt x="403" y="19"/>
                  </a:lnTo>
                  <a:lnTo>
                    <a:pt x="347" y="24"/>
                  </a:lnTo>
                  <a:lnTo>
                    <a:pt x="292" y="26"/>
                  </a:lnTo>
                  <a:lnTo>
                    <a:pt x="236" y="28"/>
                  </a:lnTo>
                  <a:lnTo>
                    <a:pt x="178" y="28"/>
                  </a:lnTo>
                  <a:lnTo>
                    <a:pt x="124" y="26"/>
                  </a:lnTo>
                  <a:lnTo>
                    <a:pt x="67" y="24"/>
                  </a:lnTo>
                  <a:lnTo>
                    <a:pt x="37" y="17"/>
                  </a:lnTo>
                  <a:lnTo>
                    <a:pt x="24" y="19"/>
                  </a:lnTo>
                  <a:lnTo>
                    <a:pt x="11" y="19"/>
                  </a:lnTo>
                  <a:lnTo>
                    <a:pt x="0" y="32"/>
                  </a:lnTo>
                  <a:lnTo>
                    <a:pt x="2" y="43"/>
                  </a:lnTo>
                  <a:lnTo>
                    <a:pt x="17" y="54"/>
                  </a:lnTo>
                  <a:lnTo>
                    <a:pt x="41" y="41"/>
                  </a:lnTo>
                  <a:lnTo>
                    <a:pt x="45" y="66"/>
                  </a:lnTo>
                  <a:lnTo>
                    <a:pt x="24" y="90"/>
                  </a:lnTo>
                  <a:lnTo>
                    <a:pt x="11" y="10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69C96969-5D8C-7271-7286-506C302A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319" y="-3375243"/>
              <a:ext cx="1139428" cy="379316"/>
            </a:xfrm>
            <a:custGeom>
              <a:avLst/>
              <a:gdLst/>
              <a:ahLst/>
              <a:cxnLst>
                <a:cxn ang="0">
                  <a:pos x="759" y="54"/>
                </a:cxn>
                <a:cxn ang="0">
                  <a:pos x="742" y="43"/>
                </a:cxn>
                <a:cxn ang="0">
                  <a:pos x="716" y="32"/>
                </a:cxn>
                <a:cxn ang="0">
                  <a:pos x="702" y="32"/>
                </a:cxn>
                <a:cxn ang="0">
                  <a:pos x="674" y="22"/>
                </a:cxn>
                <a:cxn ang="0">
                  <a:pos x="646" y="24"/>
                </a:cxn>
                <a:cxn ang="0">
                  <a:pos x="635" y="36"/>
                </a:cxn>
                <a:cxn ang="0">
                  <a:pos x="620" y="26"/>
                </a:cxn>
                <a:cxn ang="0">
                  <a:pos x="607" y="15"/>
                </a:cxn>
                <a:cxn ang="0">
                  <a:pos x="594" y="15"/>
                </a:cxn>
                <a:cxn ang="0">
                  <a:pos x="433" y="19"/>
                </a:cxn>
                <a:cxn ang="0">
                  <a:pos x="273" y="15"/>
                </a:cxn>
                <a:cxn ang="0">
                  <a:pos x="114" y="6"/>
                </a:cxn>
                <a:cxn ang="0">
                  <a:pos x="37" y="0"/>
                </a:cxn>
                <a:cxn ang="0">
                  <a:pos x="0" y="120"/>
                </a:cxn>
                <a:cxn ang="0">
                  <a:pos x="0" y="142"/>
                </a:cxn>
                <a:cxn ang="0">
                  <a:pos x="206" y="202"/>
                </a:cxn>
                <a:cxn ang="0">
                  <a:pos x="196" y="298"/>
                </a:cxn>
                <a:cxn ang="0">
                  <a:pos x="378" y="309"/>
                </a:cxn>
                <a:cxn ang="0">
                  <a:pos x="562" y="315"/>
                </a:cxn>
                <a:cxn ang="0">
                  <a:pos x="745" y="313"/>
                </a:cxn>
                <a:cxn ang="0">
                  <a:pos x="929" y="307"/>
                </a:cxn>
                <a:cxn ang="0">
                  <a:pos x="957" y="305"/>
                </a:cxn>
                <a:cxn ang="0">
                  <a:pos x="920" y="260"/>
                </a:cxn>
                <a:cxn ang="0">
                  <a:pos x="899" y="236"/>
                </a:cxn>
                <a:cxn ang="0">
                  <a:pos x="892" y="200"/>
                </a:cxn>
                <a:cxn ang="0">
                  <a:pos x="888" y="178"/>
                </a:cxn>
                <a:cxn ang="0">
                  <a:pos x="869" y="154"/>
                </a:cxn>
                <a:cxn ang="0">
                  <a:pos x="865" y="131"/>
                </a:cxn>
                <a:cxn ang="0">
                  <a:pos x="832" y="97"/>
                </a:cxn>
                <a:cxn ang="0">
                  <a:pos x="815" y="75"/>
                </a:cxn>
                <a:cxn ang="0">
                  <a:pos x="785" y="64"/>
                </a:cxn>
                <a:cxn ang="0">
                  <a:pos x="772" y="52"/>
                </a:cxn>
              </a:cxnLst>
              <a:rect l="0" t="0" r="r" b="b"/>
              <a:pathLst>
                <a:path w="957" h="315">
                  <a:moveTo>
                    <a:pt x="772" y="52"/>
                  </a:moveTo>
                  <a:lnTo>
                    <a:pt x="759" y="54"/>
                  </a:lnTo>
                  <a:lnTo>
                    <a:pt x="757" y="41"/>
                  </a:lnTo>
                  <a:lnTo>
                    <a:pt x="742" y="43"/>
                  </a:lnTo>
                  <a:lnTo>
                    <a:pt x="727" y="32"/>
                  </a:lnTo>
                  <a:lnTo>
                    <a:pt x="716" y="32"/>
                  </a:lnTo>
                  <a:lnTo>
                    <a:pt x="704" y="45"/>
                  </a:lnTo>
                  <a:lnTo>
                    <a:pt x="702" y="32"/>
                  </a:lnTo>
                  <a:lnTo>
                    <a:pt x="687" y="34"/>
                  </a:lnTo>
                  <a:lnTo>
                    <a:pt x="674" y="22"/>
                  </a:lnTo>
                  <a:lnTo>
                    <a:pt x="661" y="24"/>
                  </a:lnTo>
                  <a:lnTo>
                    <a:pt x="646" y="24"/>
                  </a:lnTo>
                  <a:lnTo>
                    <a:pt x="648" y="36"/>
                  </a:lnTo>
                  <a:lnTo>
                    <a:pt x="635" y="36"/>
                  </a:lnTo>
                  <a:lnTo>
                    <a:pt x="622" y="37"/>
                  </a:lnTo>
                  <a:lnTo>
                    <a:pt x="620" y="26"/>
                  </a:lnTo>
                  <a:lnTo>
                    <a:pt x="609" y="26"/>
                  </a:lnTo>
                  <a:lnTo>
                    <a:pt x="607" y="15"/>
                  </a:lnTo>
                  <a:lnTo>
                    <a:pt x="605" y="15"/>
                  </a:lnTo>
                  <a:lnTo>
                    <a:pt x="594" y="15"/>
                  </a:lnTo>
                  <a:lnTo>
                    <a:pt x="513" y="19"/>
                  </a:lnTo>
                  <a:lnTo>
                    <a:pt x="433" y="19"/>
                  </a:lnTo>
                  <a:lnTo>
                    <a:pt x="354" y="19"/>
                  </a:lnTo>
                  <a:lnTo>
                    <a:pt x="273" y="15"/>
                  </a:lnTo>
                  <a:lnTo>
                    <a:pt x="193" y="13"/>
                  </a:lnTo>
                  <a:lnTo>
                    <a:pt x="114" y="6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13" y="95"/>
                  </a:lnTo>
                  <a:lnTo>
                    <a:pt x="0" y="120"/>
                  </a:lnTo>
                  <a:lnTo>
                    <a:pt x="13" y="129"/>
                  </a:lnTo>
                  <a:lnTo>
                    <a:pt x="0" y="142"/>
                  </a:lnTo>
                  <a:lnTo>
                    <a:pt x="0" y="189"/>
                  </a:lnTo>
                  <a:lnTo>
                    <a:pt x="206" y="202"/>
                  </a:lnTo>
                  <a:lnTo>
                    <a:pt x="198" y="296"/>
                  </a:lnTo>
                  <a:lnTo>
                    <a:pt x="196" y="298"/>
                  </a:lnTo>
                  <a:lnTo>
                    <a:pt x="288" y="304"/>
                  </a:lnTo>
                  <a:lnTo>
                    <a:pt x="378" y="309"/>
                  </a:lnTo>
                  <a:lnTo>
                    <a:pt x="468" y="313"/>
                  </a:lnTo>
                  <a:lnTo>
                    <a:pt x="562" y="315"/>
                  </a:lnTo>
                  <a:lnTo>
                    <a:pt x="654" y="315"/>
                  </a:lnTo>
                  <a:lnTo>
                    <a:pt x="745" y="313"/>
                  </a:lnTo>
                  <a:lnTo>
                    <a:pt x="835" y="311"/>
                  </a:lnTo>
                  <a:lnTo>
                    <a:pt x="929" y="307"/>
                  </a:lnTo>
                  <a:lnTo>
                    <a:pt x="950" y="305"/>
                  </a:lnTo>
                  <a:lnTo>
                    <a:pt x="957" y="305"/>
                  </a:lnTo>
                  <a:lnTo>
                    <a:pt x="952" y="281"/>
                  </a:lnTo>
                  <a:lnTo>
                    <a:pt x="920" y="260"/>
                  </a:lnTo>
                  <a:lnTo>
                    <a:pt x="916" y="245"/>
                  </a:lnTo>
                  <a:lnTo>
                    <a:pt x="899" y="236"/>
                  </a:lnTo>
                  <a:lnTo>
                    <a:pt x="895" y="223"/>
                  </a:lnTo>
                  <a:lnTo>
                    <a:pt x="892" y="200"/>
                  </a:lnTo>
                  <a:lnTo>
                    <a:pt x="890" y="189"/>
                  </a:lnTo>
                  <a:lnTo>
                    <a:pt x="888" y="178"/>
                  </a:lnTo>
                  <a:lnTo>
                    <a:pt x="886" y="165"/>
                  </a:lnTo>
                  <a:lnTo>
                    <a:pt x="869" y="154"/>
                  </a:lnTo>
                  <a:lnTo>
                    <a:pt x="867" y="142"/>
                  </a:lnTo>
                  <a:lnTo>
                    <a:pt x="865" y="131"/>
                  </a:lnTo>
                  <a:lnTo>
                    <a:pt x="847" y="107"/>
                  </a:lnTo>
                  <a:lnTo>
                    <a:pt x="832" y="97"/>
                  </a:lnTo>
                  <a:lnTo>
                    <a:pt x="830" y="84"/>
                  </a:lnTo>
                  <a:lnTo>
                    <a:pt x="815" y="75"/>
                  </a:lnTo>
                  <a:lnTo>
                    <a:pt x="800" y="64"/>
                  </a:lnTo>
                  <a:lnTo>
                    <a:pt x="785" y="64"/>
                  </a:lnTo>
                  <a:lnTo>
                    <a:pt x="783" y="52"/>
                  </a:lnTo>
                  <a:lnTo>
                    <a:pt x="772" y="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6B284"/>
                </a:gs>
                <a:gs pos="100000">
                  <a:srgbClr val="9DD0AD"/>
                </a:gs>
              </a:gsLst>
              <a:lin ang="14460000" scaled="0"/>
              <a:tileRect/>
            </a:gradFill>
            <a:ln w="3175">
              <a:solidFill>
                <a:srgbClr val="6D9E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E28AEAE-DEEE-A8E2-6625-FD9561875555}"/>
              </a:ext>
            </a:extLst>
          </p:cNvPr>
          <p:cNvSpPr/>
          <p:nvPr/>
        </p:nvSpPr>
        <p:spPr>
          <a:xfrm>
            <a:off x="5854940" y="3315091"/>
            <a:ext cx="4420477" cy="148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masis MT Pro" panose="02040504050005020304" pitchFamily="18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  <a:cs typeface="Arial" panose="020B0604020202020204" pitchFamily="34" charset="0"/>
              </a:rPr>
              <a:t>2,104</a:t>
            </a:r>
            <a:r>
              <a:rPr lang="en-US" sz="3600" b="1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masis MT Pro" panose="02040504050005020304" pitchFamily="18" charset="0"/>
                <a:cs typeface="Arial" panose="020B0604020202020204" pitchFamily="34" charset="0"/>
              </a:rPr>
              <a:t> items </a:t>
            </a:r>
          </a:p>
          <a:p>
            <a:pPr algn="ctr"/>
            <a:r>
              <a:rPr lang="en-US" sz="3600" b="1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masis MT Pro" panose="02040504050005020304" pitchFamily="18" charset="0"/>
                <a:cs typeface="Arial" panose="020B0604020202020204" pitchFamily="34" charset="0"/>
              </a:rPr>
              <a:t>valued $27M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9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4b9e2a60-08cc-4b07-bcb6-f76d874a386e">
      <Terms xmlns="http://schemas.microsoft.com/office/infopath/2007/PartnerControls"/>
    </lcf76f155ced4ddcb4097134ff3c332f>
    <SenttoEditor xmlns="4b9e2a60-08cc-4b07-bcb6-f76d874a386e">true</SenttoEditor>
    <Approval xmlns="4b9e2a60-08cc-4b07-bcb6-f76d874a386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BC8FB4A68C24E93495359E20C8A99" ma:contentTypeVersion="17" ma:contentTypeDescription="Create a new document." ma:contentTypeScope="" ma:versionID="94859d7af018fd31145994d294dc5736">
  <xsd:schema xmlns:xsd="http://www.w3.org/2001/XMLSchema" xmlns:xs="http://www.w3.org/2001/XMLSchema" xmlns:p="http://schemas.microsoft.com/office/2006/metadata/properties" xmlns:ns2="4b9e2a60-08cc-4b07-bcb6-f76d874a386e" xmlns:ns3="fe52e441-688d-47fd-93f6-da5419318f0f" xmlns:ns4="d900e117-17a0-4b24-9e47-511ef1d02c43" targetNamespace="http://schemas.microsoft.com/office/2006/metadata/properties" ma:root="true" ma:fieldsID="ba5eb8a30b081ad1e9f23ad0225e095f" ns2:_="" ns3:_="" ns4:_="">
    <xsd:import namespace="4b9e2a60-08cc-4b07-bcb6-f76d874a386e"/>
    <xsd:import namespace="fe52e441-688d-47fd-93f6-da5419318f0f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SenttoEditor" minOccurs="0"/>
                <xsd:element ref="ns2:Approva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e2a60-08cc-4b07-bcb6-f76d874a3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enttoEditor" ma:index="22" nillable="true" ma:displayName="Sent to LMD" ma:default="1" ma:format="Dropdown" ma:internalName="SenttoEditor">
      <xsd:simpleType>
        <xsd:restriction base="dms:Boolean"/>
      </xsd:simpleType>
    </xsd:element>
    <xsd:element name="Approval" ma:index="23" nillable="true" ma:displayName="Approval" ma:format="Dropdown" ma:internalName="Approval">
      <xsd:simpleType>
        <xsd:restriction base="dms:Choice">
          <xsd:enumeration value="LMD"/>
          <xsd:enumeration value="OSI"/>
          <xsd:enumeration value="Centers"/>
          <xsd:enumeration value="HQ Directive"/>
          <xsd:enumeration value="Administrator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2e441-688d-47fd-93f6-da5419318f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e854327-313a-4306-aa86-882b93d040f2}" ma:internalName="TaxCatchAll" ma:showField="CatchAllData" ma:web="fe52e441-688d-47fd-93f6-da5419318f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5A4EB-B40D-4DBD-A58F-4C1EF4DF28CC}">
  <ds:schemaRefs>
    <ds:schemaRef ds:uri="fe52e441-688d-47fd-93f6-da5419318f0f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4b9e2a60-08cc-4b07-bcb6-f76d874a386e"/>
    <ds:schemaRef ds:uri="http://schemas.microsoft.com/office/infopath/2007/PartnerControls"/>
    <ds:schemaRef ds:uri="http://schemas.openxmlformats.org/package/2006/metadata/core-properties"/>
    <ds:schemaRef ds:uri="d900e117-17a0-4b24-9e47-511ef1d02c4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28ADEF5-50C7-4C79-B09A-D6CE7FA06BCC}">
  <ds:schemaRefs>
    <ds:schemaRef ds:uri="4b9e2a60-08cc-4b07-bcb6-f76d874a386e"/>
    <ds:schemaRef ds:uri="d900e117-17a0-4b24-9e47-511ef1d02c43"/>
    <ds:schemaRef ds:uri="fe52e441-688d-47fd-93f6-da5419318f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C7463F-6759-4CD6-85BC-883034AFB7D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13207</TotalTime>
  <Words>1679</Words>
  <Application>Microsoft Office PowerPoint</Application>
  <PresentationFormat>Widescreen</PresentationFormat>
  <Paragraphs>226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72 Light</vt:lpstr>
      <vt:lpstr>Amasis MT Pro</vt:lpstr>
      <vt:lpstr>Arial</vt:lpstr>
      <vt:lpstr>Calibri</vt:lpstr>
      <vt:lpstr>Cambria</vt:lpstr>
      <vt:lpstr>Courier New</vt:lpstr>
      <vt:lpstr>Google Sans</vt:lpstr>
      <vt:lpstr>NewCenturySchlbk-Bold</vt:lpstr>
      <vt:lpstr>NewCenturySchlbk-Roman</vt:lpstr>
      <vt:lpstr>Segoe UI</vt:lpstr>
      <vt:lpstr>Symbol</vt:lpstr>
      <vt:lpstr>Wingdings</vt:lpstr>
      <vt:lpstr>Office Theme</vt:lpstr>
      <vt:lpstr>PowerPoint Presentation</vt:lpstr>
      <vt:lpstr>PowerPoint Presentation</vt:lpstr>
      <vt:lpstr>NASA Disposal Operations</vt:lpstr>
      <vt:lpstr>NASA Disposal Locations</vt:lpstr>
      <vt:lpstr>NASA Artifact Program</vt:lpstr>
      <vt:lpstr>NASA Artifact Program</vt:lpstr>
      <vt:lpstr>PowerPoint Presentation</vt:lpstr>
      <vt:lpstr>Successes in the Past Year</vt:lpstr>
      <vt:lpstr>Successes in the Past Year</vt:lpstr>
      <vt:lpstr>Continued Coordination between NASA, GSA &amp; SASP</vt:lpstr>
      <vt:lpstr>Upcoming NASA Disposal Projects</vt:lpstr>
      <vt:lpstr>Known Disposal Issues</vt:lpstr>
      <vt:lpstr>PowerPoint Presentation</vt:lpstr>
      <vt:lpstr>Questions?</vt:lpstr>
      <vt:lpstr>Stennis Space Center Disposal Operation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Marilyn Trachsel</cp:lastModifiedBy>
  <cp:revision>3</cp:revision>
  <cp:lastPrinted>2024-07-15T18:54:40Z</cp:lastPrinted>
  <dcterms:created xsi:type="dcterms:W3CDTF">2018-07-16T01:24:17Z</dcterms:created>
  <dcterms:modified xsi:type="dcterms:W3CDTF">2025-09-08T13:38:43Z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0x010100C1FBC8FB4A68C24E93495359E20C8A99</vt:lpwstr>
  </property>
  <property fmtid="{D5CDD505-2E9C-101B-9397-08002B2CF9AE}" pid="3" name="MediaServiceImageTags">
    <vt:lpwstr/>
  </property>
</Properties>
</file>