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6" r:id="rId1"/>
  </p:sldMasterIdLst>
  <p:notesMasterIdLst>
    <p:notesMasterId r:id="rId31"/>
  </p:notesMasterIdLst>
  <p:sldIdLst>
    <p:sldId id="256" r:id="rId2"/>
    <p:sldId id="257" r:id="rId3"/>
    <p:sldId id="258" r:id="rId4"/>
    <p:sldId id="388" r:id="rId5"/>
    <p:sldId id="389" r:id="rId6"/>
    <p:sldId id="390" r:id="rId7"/>
    <p:sldId id="263" r:id="rId8"/>
    <p:sldId id="264" r:id="rId9"/>
    <p:sldId id="265" r:id="rId10"/>
    <p:sldId id="266" r:id="rId11"/>
    <p:sldId id="259"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3" r:id="rId28"/>
    <p:sldId id="282" r:id="rId29"/>
    <p:sldId id="387" r:id="rId30"/>
  </p:sldIdLst>
  <p:sldSz cx="9144000" cy="6858000" type="screen4x3"/>
  <p:notesSz cx="6858000" cy="9144000"/>
  <p:embeddedFontLst>
    <p:embeddedFont>
      <p:font typeface="Encode Sans Semi Condensed Light" panose="020B0604020202020204" charset="0"/>
      <p:regular r:id="rId32"/>
      <p:bold r:id="rId33"/>
    </p:embeddedFont>
    <p:embeddedFont>
      <p:font typeface="Encode Sans Semi Condensed SemiBold" panose="00000706000000000000" charset="0"/>
      <p:regular r:id="rId34"/>
      <p:bold r:id="rId35"/>
    </p:embeddedFont>
    <p:embeddedFont>
      <p:font typeface="Poppins" panose="00000500000000000000" pitchFamily="2" charset="0"/>
      <p:regular r:id="rId36"/>
      <p:bold r:id="rId37"/>
      <p:italic r:id="rId38"/>
      <p:boldItalic r:id="rId3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5156" autoAdjust="0"/>
  </p:normalViewPr>
  <p:slideViewPr>
    <p:cSldViewPr snapToGrid="0">
      <p:cViewPr varScale="1">
        <p:scale>
          <a:sx n="61" d="100"/>
          <a:sy n="61" d="100"/>
        </p:scale>
        <p:origin x="2289"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8.fntdata"/><Relationship Id="rId21" Type="http://schemas.openxmlformats.org/officeDocument/2006/relationships/slide" Target="slides/slide20.xml"/><Relationship Id="rId34" Type="http://schemas.openxmlformats.org/officeDocument/2006/relationships/font" Target="fonts/font3.fntdata"/><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font" Target="fonts/font6.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4.fntdata"/><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13"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bb409635a5_0_3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2" name="Google Shape;252;gbb409635a5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a:extLst>
            <a:ext uri="{FF2B5EF4-FFF2-40B4-BE49-F238E27FC236}">
              <a16:creationId xmlns:a16="http://schemas.microsoft.com/office/drawing/2014/main" id="{9AE08FC1-E784-07F3-9C33-0F17C098FCE7}"/>
            </a:ext>
          </a:extLst>
        </p:cNvPr>
        <p:cNvGrpSpPr/>
        <p:nvPr/>
      </p:nvGrpSpPr>
      <p:grpSpPr>
        <a:xfrm>
          <a:off x="0" y="0"/>
          <a:ext cx="0" cy="0"/>
          <a:chOff x="0" y="0"/>
          <a:chExt cx="0" cy="0"/>
        </a:xfrm>
      </p:grpSpPr>
      <p:sp>
        <p:nvSpPr>
          <p:cNvPr id="264" name="Google Shape;264;gbeb44c3f23_0_0:notes">
            <a:extLst>
              <a:ext uri="{FF2B5EF4-FFF2-40B4-BE49-F238E27FC236}">
                <a16:creationId xmlns:a16="http://schemas.microsoft.com/office/drawing/2014/main" id="{813ED1A7-9FCF-7CB8-A49E-4CF31617BB0A}"/>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beb44c3f23_0_0:notes">
            <a:extLst>
              <a:ext uri="{FF2B5EF4-FFF2-40B4-BE49-F238E27FC236}">
                <a16:creationId xmlns:a16="http://schemas.microsoft.com/office/drawing/2014/main" id="{41BC07D9-5853-0DD6-145F-C32D9C19503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sz="1100" b="0" i="0" u="none" strike="noStrike" cap="none" dirty="0">
              <a:solidFill>
                <a:srgbClr val="000000"/>
              </a:solidFill>
              <a:effectLst/>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100" b="0" i="0" u="none" strike="noStrike" cap="none" dirty="0">
                <a:solidFill>
                  <a:srgbClr val="000000"/>
                </a:solidFill>
                <a:effectLst/>
                <a:latin typeface="Arial"/>
                <a:ea typeface="Arial"/>
                <a:cs typeface="Arial"/>
                <a:sym typeface="Arial"/>
              </a:rPr>
              <a:t>•The letter must be with an official letterhead. SASPs must verify the letter’s authenticity, ensuring the official has relevant authority and knowledge of the applicant’s services and verify it aligns with the certified purpose (Handbook Ch. 5, Para. 5(b); FMR § 102-37.390). Make sure you check the public official’s authority—such as confirming with municipal websites or agency records. You must ensure the letter specifies the organization, services, and impoverished/homeless focus. Reject any vague or non compliant letter and avoid trying to make a letter work if it does not meet this standard. This is a donee’s responsibility for eligibility and not the SASP’s.</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sz="1100" b="0" i="0" u="none" strike="noStrike" cap="none" dirty="0">
              <a:solidFill>
                <a:srgbClr val="000000"/>
              </a:solidFill>
              <a:effectLst/>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100" b="0" i="0" u="none" strike="noStrike" cap="none" dirty="0">
                <a:solidFill>
                  <a:srgbClr val="000000"/>
                </a:solidFill>
                <a:effectLst/>
                <a:latin typeface="Arial"/>
                <a:ea typeface="Arial"/>
                <a:cs typeface="Arial"/>
                <a:sym typeface="Arial"/>
              </a:rPr>
              <a:t> </a:t>
            </a:r>
          </a:p>
        </p:txBody>
      </p:sp>
    </p:spTree>
    <p:extLst>
      <p:ext uri="{BB962C8B-B14F-4D97-AF65-F5344CB8AC3E}">
        <p14:creationId xmlns:p14="http://schemas.microsoft.com/office/powerpoint/2010/main" val="26920862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beb44c3f23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06355B15-7431-1CA3-03C0-8D42F8F9D720}"/>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0A378F1F-05B4-B7F4-2709-473B0D9C002B}"/>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93987A60-0851-B97F-30DC-58F1ED12E82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1100" b="0" i="0" u="none" strike="noStrike" cap="none" dirty="0">
                <a:solidFill>
                  <a:srgbClr val="000000"/>
                </a:solidFill>
                <a:effectLst/>
                <a:latin typeface="Arial"/>
                <a:ea typeface="Arial"/>
                <a:cs typeface="Arial"/>
                <a:sym typeface="Arial"/>
              </a:rPr>
            </a:br>
            <a:endParaRPr dirty="0"/>
          </a:p>
        </p:txBody>
      </p:sp>
    </p:spTree>
    <p:extLst>
      <p:ext uri="{BB962C8B-B14F-4D97-AF65-F5344CB8AC3E}">
        <p14:creationId xmlns:p14="http://schemas.microsoft.com/office/powerpoint/2010/main" val="34359117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A4899BD2-98AF-6716-1EE0-9388377C02AF}"/>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8649C4A9-6E46-44C9-E254-7A775D24C9F3}"/>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72B8EF80-5205-017B-47BB-960C15D9F21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1100" b="0" i="0" u="none" strike="noStrike" cap="none" dirty="0">
                <a:solidFill>
                  <a:srgbClr val="000000"/>
                </a:solidFill>
                <a:effectLst/>
                <a:latin typeface="Arial"/>
                <a:ea typeface="Arial"/>
                <a:cs typeface="Arial"/>
                <a:sym typeface="Arial"/>
              </a:rPr>
            </a:br>
            <a:endParaRPr dirty="0"/>
          </a:p>
        </p:txBody>
      </p:sp>
    </p:spTree>
    <p:extLst>
      <p:ext uri="{BB962C8B-B14F-4D97-AF65-F5344CB8AC3E}">
        <p14:creationId xmlns:p14="http://schemas.microsoft.com/office/powerpoint/2010/main" val="15827618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2D7AD313-B7BD-059F-8F8E-0A9F3C523F2D}"/>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3116798C-E62D-F08A-B0F0-6C2B720F3E9B}"/>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4C448D8F-842D-413E-D412-7AE3872A9EA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endParaRPr dirty="0"/>
          </a:p>
        </p:txBody>
      </p:sp>
    </p:spTree>
    <p:extLst>
      <p:ext uri="{BB962C8B-B14F-4D97-AF65-F5344CB8AC3E}">
        <p14:creationId xmlns:p14="http://schemas.microsoft.com/office/powerpoint/2010/main" val="1778742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10DE24D8-2651-C13F-1F7F-82237904C33D}"/>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6051135D-5AEA-18D0-1756-8CB6B505F61E}"/>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6733A6B8-0E56-C461-F0A9-C9E94313829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endParaRPr dirty="0"/>
          </a:p>
        </p:txBody>
      </p:sp>
    </p:spTree>
    <p:extLst>
      <p:ext uri="{BB962C8B-B14F-4D97-AF65-F5344CB8AC3E}">
        <p14:creationId xmlns:p14="http://schemas.microsoft.com/office/powerpoint/2010/main" val="42413001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E48B6632-02CC-2B10-AAE4-A88F55EAB9C3}"/>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DB3875A2-79E4-1F29-DA5E-C0E8B1F9D122}"/>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481D768C-76C2-2617-BF14-9A5CD151B54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7978411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D0CA0EEE-EF27-78FE-72AD-63757AC99E06}"/>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D75D253E-05CC-ED00-48A8-33BB169DC57C}"/>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3DC31D6F-81F8-1061-FDC4-8A957D16546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endParaRPr dirty="0"/>
          </a:p>
        </p:txBody>
      </p:sp>
    </p:spTree>
    <p:extLst>
      <p:ext uri="{BB962C8B-B14F-4D97-AF65-F5344CB8AC3E}">
        <p14:creationId xmlns:p14="http://schemas.microsoft.com/office/powerpoint/2010/main" val="30352335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717DCD97-9B34-C775-FBDE-FE06137FBDD5}"/>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CA19C1A6-99F9-78F2-BD0B-CCB5DD74A3CF}"/>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80018CAA-F420-58ED-2A98-8E9974A85BA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712738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9A7F37BB-3820-FFB8-A46D-D595279DDDF6}"/>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8AED1704-0444-1FC2-03FC-C33A4DD630A5}"/>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1CB39730-8574-5457-D9F3-51AB4D9DDFD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endParaRPr dirty="0"/>
          </a:p>
        </p:txBody>
      </p:sp>
    </p:spTree>
    <p:extLst>
      <p:ext uri="{BB962C8B-B14F-4D97-AF65-F5344CB8AC3E}">
        <p14:creationId xmlns:p14="http://schemas.microsoft.com/office/powerpoint/2010/main" val="3135966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bb409635a5_0_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8" name="Google Shape;258;gbb409635a5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A4B72307-A5B5-FBC7-BB2E-BCD34DA7EA72}"/>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0CA4C99B-C95F-BDC6-8485-4BF026E1ECDD}"/>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9D58757F-2C83-D3F1-3D7A-9EC0A802078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0178731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956BB74D-9DFC-A0A4-BBCD-C0EE6B33129A}"/>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4E5A0429-B44C-D171-29B8-3F9D030A7BD1}"/>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B9F1E66E-60B5-CF5A-1FD0-1C50525AE45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endParaRPr dirty="0"/>
          </a:p>
        </p:txBody>
      </p:sp>
    </p:spTree>
    <p:extLst>
      <p:ext uri="{BB962C8B-B14F-4D97-AF65-F5344CB8AC3E}">
        <p14:creationId xmlns:p14="http://schemas.microsoft.com/office/powerpoint/2010/main" val="14604015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EAA2CEB1-10AF-B134-616F-DFF9C25EADD5}"/>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36AB1B31-ED7D-60F6-60BB-6A1F6BD7F278}"/>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411BA8BF-099B-BDC7-4BB7-03271138F55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endParaRPr dirty="0"/>
          </a:p>
        </p:txBody>
      </p:sp>
    </p:spTree>
    <p:extLst>
      <p:ext uri="{BB962C8B-B14F-4D97-AF65-F5344CB8AC3E}">
        <p14:creationId xmlns:p14="http://schemas.microsoft.com/office/powerpoint/2010/main" val="3824787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6402C819-1560-00A8-4A91-A1EED7D2A358}"/>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43C147AB-7F2A-AE82-CE85-E4079F900CF9}"/>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9592AE83-C962-6830-C191-273A919EC96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100" b="0" i="0" u="none" strike="noStrike" cap="none" dirty="0">
                <a:solidFill>
                  <a:srgbClr val="000000"/>
                </a:solidFill>
                <a:effectLst/>
                <a:latin typeface="Arial"/>
                <a:ea typeface="Arial"/>
                <a:cs typeface="Arial"/>
                <a:sym typeface="Arial"/>
              </a:rPr>
              <a:t>This guidance applies to donees such as museums or other nonprofits where a full audit would be financially burdensome, allowing SASPs to verify all items virtually or in-person under FMR 102-37.355 and 2 C.F.R. § 200.501(b). If all items are found compliant with the program’s terms and conditions, a traditional financial audit might not be necessary—but this depends on what other federal financial assistance the organization receives and their overall audit requirements. Choose the option based on your resources, and document all of these audit reviews in the file.</a:t>
            </a: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endParaRPr dirty="0"/>
          </a:p>
        </p:txBody>
      </p:sp>
    </p:spTree>
    <p:extLst>
      <p:ext uri="{BB962C8B-B14F-4D97-AF65-F5344CB8AC3E}">
        <p14:creationId xmlns:p14="http://schemas.microsoft.com/office/powerpoint/2010/main" val="16694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DACE71D1-A650-81DF-8436-7609DF9456F8}"/>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B4B9A2B0-9842-88F5-6BE3-B70FAEB89466}"/>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363DB4AE-9C5E-99C1-51CD-BE2E3C55971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endParaRPr dirty="0"/>
          </a:p>
        </p:txBody>
      </p:sp>
    </p:spTree>
    <p:extLst>
      <p:ext uri="{BB962C8B-B14F-4D97-AF65-F5344CB8AC3E}">
        <p14:creationId xmlns:p14="http://schemas.microsoft.com/office/powerpoint/2010/main" val="23035604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3839552C-C8EE-D11E-F6DB-3419E65DF313}"/>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30CE0058-C35B-68B6-7793-701B49889E77}"/>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54A49071-1646-3DD7-A40F-A0860905758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100" b="0" i="0" u="none" strike="noStrike" cap="none" dirty="0">
                <a:solidFill>
                  <a:srgbClr val="000000"/>
                </a:solidFill>
                <a:effectLst/>
                <a:latin typeface="Arial"/>
                <a:ea typeface="Arial"/>
                <a:cs typeface="Arial"/>
                <a:sym typeface="Arial"/>
              </a:rPr>
              <a:t>Audits must be conducted annually, as specified in 2 C.F.R. § 200.504. The compliance audit check should occur in the remaining portion of the fiscal year once the threshold is reached, or within 30-45 days after the fiscal year closes, depending on timing. For instance, if a donee hits the $1,000,000 FMV threshold mid-year, aim to complete the check before year-end or shortly after. </a:t>
            </a: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endParaRPr dirty="0"/>
          </a:p>
        </p:txBody>
      </p:sp>
    </p:spTree>
    <p:extLst>
      <p:ext uri="{BB962C8B-B14F-4D97-AF65-F5344CB8AC3E}">
        <p14:creationId xmlns:p14="http://schemas.microsoft.com/office/powerpoint/2010/main" val="17504963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4D9E639D-F0E2-11B4-583D-FAAB6AF74069}"/>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208B1E46-B095-816A-FE8E-39E6DBDAF11C}"/>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989545F7-656C-AAE6-253A-59128955134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endParaRPr dirty="0"/>
          </a:p>
        </p:txBody>
      </p:sp>
    </p:spTree>
    <p:extLst>
      <p:ext uri="{BB962C8B-B14F-4D97-AF65-F5344CB8AC3E}">
        <p14:creationId xmlns:p14="http://schemas.microsoft.com/office/powerpoint/2010/main" val="24200909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3EDB3303-FB49-A5BB-1BD6-56FA9DC0DC3F}"/>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479AD37C-3FD3-DDC7-DB60-94C5B3D8A0BB}"/>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0B5F4B55-9782-B313-5D1F-C5AA4ED10C2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endParaRPr dirty="0"/>
          </a:p>
        </p:txBody>
      </p:sp>
    </p:spTree>
    <p:extLst>
      <p:ext uri="{BB962C8B-B14F-4D97-AF65-F5344CB8AC3E}">
        <p14:creationId xmlns:p14="http://schemas.microsoft.com/office/powerpoint/2010/main" val="9417298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23CA1827-C002-6C09-EA10-B461D1441196}"/>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79C7547B-BF46-CDB5-51C1-8E04584C7E7D}"/>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66FB8EBA-5CA5-3BC8-3EDA-A73D9DDFD90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endParaRPr dirty="0"/>
          </a:p>
        </p:txBody>
      </p:sp>
    </p:spTree>
    <p:extLst>
      <p:ext uri="{BB962C8B-B14F-4D97-AF65-F5344CB8AC3E}">
        <p14:creationId xmlns:p14="http://schemas.microsoft.com/office/powerpoint/2010/main" val="3142551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a:extLst>
            <a:ext uri="{FF2B5EF4-FFF2-40B4-BE49-F238E27FC236}">
              <a16:creationId xmlns:a16="http://schemas.microsoft.com/office/drawing/2014/main" id="{4096B06B-7968-20B2-8B04-4BD47A92892A}"/>
            </a:ext>
          </a:extLst>
        </p:cNvPr>
        <p:cNvGrpSpPr/>
        <p:nvPr/>
      </p:nvGrpSpPr>
      <p:grpSpPr>
        <a:xfrm>
          <a:off x="0" y="0"/>
          <a:ext cx="0" cy="0"/>
          <a:chOff x="0" y="0"/>
          <a:chExt cx="0" cy="0"/>
        </a:xfrm>
      </p:grpSpPr>
      <p:sp>
        <p:nvSpPr>
          <p:cNvPr id="270" name="Google Shape;270;gbeb44c3f23_0_6:notes">
            <a:extLst>
              <a:ext uri="{FF2B5EF4-FFF2-40B4-BE49-F238E27FC236}">
                <a16:creationId xmlns:a16="http://schemas.microsoft.com/office/drawing/2014/main" id="{52E47A9D-12ED-2E16-F3C4-F7BCB39B54A3}"/>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beb44c3f23_0_6:notes">
            <a:extLst>
              <a:ext uri="{FF2B5EF4-FFF2-40B4-BE49-F238E27FC236}">
                <a16:creationId xmlns:a16="http://schemas.microsoft.com/office/drawing/2014/main" id="{A8AADA53-89AF-ED0D-E809-E7B3B431ED6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1100" b="0" i="0" u="none" strike="noStrike" cap="none" dirty="0">
                <a:solidFill>
                  <a:srgbClr val="000000"/>
                </a:solidFill>
                <a:effectLst/>
                <a:latin typeface="Arial"/>
                <a:ea typeface="Arial"/>
                <a:cs typeface="Arial"/>
                <a:sym typeface="Arial"/>
              </a:rPr>
            </a:br>
            <a:r>
              <a:rPr lang="en-US" sz="1100" b="0" i="0" u="none" strike="noStrike" cap="none" dirty="0">
                <a:solidFill>
                  <a:srgbClr val="000000"/>
                </a:solidFill>
                <a:effectLst/>
                <a:latin typeface="Arial"/>
                <a:ea typeface="Arial"/>
                <a:cs typeface="Arial"/>
                <a:sym typeface="Arial"/>
              </a:rPr>
              <a:t>Reminder to come to the monthly </a:t>
            </a:r>
            <a:r>
              <a:rPr lang="en-US" sz="1100" b="0" i="0" u="none" strike="noStrike" cap="none" dirty="0" err="1">
                <a:solidFill>
                  <a:srgbClr val="000000"/>
                </a:solidFill>
                <a:effectLst/>
                <a:latin typeface="Arial"/>
                <a:ea typeface="Arial"/>
                <a:cs typeface="Arial"/>
                <a:sym typeface="Arial"/>
              </a:rPr>
              <a:t>eligibilitiy</a:t>
            </a:r>
            <a:r>
              <a:rPr lang="en-US" sz="1100" b="0" i="0" u="none" strike="noStrike" cap="none" dirty="0">
                <a:solidFill>
                  <a:srgbClr val="000000"/>
                </a:solidFill>
                <a:effectLst/>
                <a:latin typeface="Arial"/>
                <a:ea typeface="Arial"/>
                <a:cs typeface="Arial"/>
                <a:sym typeface="Arial"/>
              </a:rPr>
              <a:t> and compliance class.</a:t>
            </a: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br>
              <a:rPr lang="en-US" sz="1100" b="0" i="0" u="none" strike="noStrike" cap="none" dirty="0">
                <a:solidFill>
                  <a:srgbClr val="000000"/>
                </a:solidFill>
                <a:effectLst/>
                <a:latin typeface="Arial"/>
                <a:ea typeface="Arial"/>
                <a:cs typeface="Arial"/>
                <a:sym typeface="Arial"/>
              </a:rPr>
            </a:br>
            <a:endParaRPr dirty="0"/>
          </a:p>
        </p:txBody>
      </p:sp>
    </p:spTree>
    <p:extLst>
      <p:ext uri="{BB962C8B-B14F-4D97-AF65-F5344CB8AC3E}">
        <p14:creationId xmlns:p14="http://schemas.microsoft.com/office/powerpoint/2010/main" val="1482311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beb44c3f23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beb44c3f2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sz="1100" b="0" i="0" u="none" strike="noStrike" cap="none" dirty="0">
              <a:solidFill>
                <a:srgbClr val="000000"/>
              </a:solidFill>
              <a:effectLst/>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a:extLst>
            <a:ext uri="{FF2B5EF4-FFF2-40B4-BE49-F238E27FC236}">
              <a16:creationId xmlns:a16="http://schemas.microsoft.com/office/drawing/2014/main" id="{CED4AF4C-7E6C-8564-D69E-80D5AB8234AA}"/>
            </a:ext>
          </a:extLst>
        </p:cNvPr>
        <p:cNvGrpSpPr/>
        <p:nvPr/>
      </p:nvGrpSpPr>
      <p:grpSpPr>
        <a:xfrm>
          <a:off x="0" y="0"/>
          <a:ext cx="0" cy="0"/>
          <a:chOff x="0" y="0"/>
          <a:chExt cx="0" cy="0"/>
        </a:xfrm>
      </p:grpSpPr>
      <p:sp>
        <p:nvSpPr>
          <p:cNvPr id="264" name="Google Shape;264;gbeb44c3f23_0_0:notes">
            <a:extLst>
              <a:ext uri="{FF2B5EF4-FFF2-40B4-BE49-F238E27FC236}">
                <a16:creationId xmlns:a16="http://schemas.microsoft.com/office/drawing/2014/main" id="{5E30941D-1EF4-EA14-1554-80D96962D932}"/>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beb44c3f23_0_0:notes">
            <a:extLst>
              <a:ext uri="{FF2B5EF4-FFF2-40B4-BE49-F238E27FC236}">
                <a16:creationId xmlns:a16="http://schemas.microsoft.com/office/drawing/2014/main" id="{5B301A8A-14B8-138A-17C4-05AA37A8742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sz="1100" b="0" i="0"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41670199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a:extLst>
            <a:ext uri="{FF2B5EF4-FFF2-40B4-BE49-F238E27FC236}">
              <a16:creationId xmlns:a16="http://schemas.microsoft.com/office/drawing/2014/main" id="{58E8E55E-971F-82B3-CC49-152F8F3C3FA9}"/>
            </a:ext>
          </a:extLst>
        </p:cNvPr>
        <p:cNvGrpSpPr/>
        <p:nvPr/>
      </p:nvGrpSpPr>
      <p:grpSpPr>
        <a:xfrm>
          <a:off x="0" y="0"/>
          <a:ext cx="0" cy="0"/>
          <a:chOff x="0" y="0"/>
          <a:chExt cx="0" cy="0"/>
        </a:xfrm>
      </p:grpSpPr>
      <p:sp>
        <p:nvSpPr>
          <p:cNvPr id="264" name="Google Shape;264;gbeb44c3f23_0_0:notes">
            <a:extLst>
              <a:ext uri="{FF2B5EF4-FFF2-40B4-BE49-F238E27FC236}">
                <a16:creationId xmlns:a16="http://schemas.microsoft.com/office/drawing/2014/main" id="{5FD86BB9-DF5C-4372-88D2-696E380BEAA4}"/>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beb44c3f23_0_0:notes">
            <a:extLst>
              <a:ext uri="{FF2B5EF4-FFF2-40B4-BE49-F238E27FC236}">
                <a16:creationId xmlns:a16="http://schemas.microsoft.com/office/drawing/2014/main" id="{BB9C929A-70A7-C653-22E9-5DDF7AA5B24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sz="1100" b="0" i="0" u="none" strike="noStrike" cap="none" dirty="0">
              <a:solidFill>
                <a:srgbClr val="000000"/>
              </a:solidFill>
              <a:effectLst/>
              <a:latin typeface="Arial"/>
              <a:ea typeface="Arial"/>
              <a:cs typeface="Arial"/>
              <a:sym typeface="Arial"/>
            </a:endParaRPr>
          </a:p>
          <a:p>
            <a:pPr marL="0" lvl="0" indent="0" algn="l" rtl="0">
              <a:spcBef>
                <a:spcPts val="0"/>
              </a:spcBef>
              <a:spcAft>
                <a:spcPts val="0"/>
              </a:spcAft>
              <a:buNone/>
            </a:pPr>
            <a:endParaRPr lang="en-US" sz="1100" b="0" i="0"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4062422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a:extLst>
            <a:ext uri="{FF2B5EF4-FFF2-40B4-BE49-F238E27FC236}">
              <a16:creationId xmlns:a16="http://schemas.microsoft.com/office/drawing/2014/main" id="{CDBDE156-18CC-771A-63B0-1BBFC7638324}"/>
            </a:ext>
          </a:extLst>
        </p:cNvPr>
        <p:cNvGrpSpPr/>
        <p:nvPr/>
      </p:nvGrpSpPr>
      <p:grpSpPr>
        <a:xfrm>
          <a:off x="0" y="0"/>
          <a:ext cx="0" cy="0"/>
          <a:chOff x="0" y="0"/>
          <a:chExt cx="0" cy="0"/>
        </a:xfrm>
      </p:grpSpPr>
      <p:sp>
        <p:nvSpPr>
          <p:cNvPr id="264" name="Google Shape;264;gbeb44c3f23_0_0:notes">
            <a:extLst>
              <a:ext uri="{FF2B5EF4-FFF2-40B4-BE49-F238E27FC236}">
                <a16:creationId xmlns:a16="http://schemas.microsoft.com/office/drawing/2014/main" id="{957D271F-7D73-65EF-6403-07D379B664C4}"/>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beb44c3f23_0_0:notes">
            <a:extLst>
              <a:ext uri="{FF2B5EF4-FFF2-40B4-BE49-F238E27FC236}">
                <a16:creationId xmlns:a16="http://schemas.microsoft.com/office/drawing/2014/main" id="{96920844-6180-5782-7C38-BDB313CD9E4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sz="1100" b="0" i="0" u="none" strike="noStrike" cap="none" dirty="0">
              <a:solidFill>
                <a:srgbClr val="000000"/>
              </a:solidFill>
              <a:effectLst/>
              <a:latin typeface="Arial"/>
              <a:ea typeface="Arial"/>
              <a:cs typeface="Arial"/>
              <a:sym typeface="Arial"/>
            </a:endParaRPr>
          </a:p>
          <a:p>
            <a:pPr marL="0" lvl="0" indent="0" algn="l" rtl="0">
              <a:spcBef>
                <a:spcPts val="0"/>
              </a:spcBef>
              <a:spcAft>
                <a:spcPts val="0"/>
              </a:spcAft>
              <a:buNone/>
            </a:pPr>
            <a:endParaRPr lang="en-US" sz="1100" b="0" i="0"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2935379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a:extLst>
            <a:ext uri="{FF2B5EF4-FFF2-40B4-BE49-F238E27FC236}">
              <a16:creationId xmlns:a16="http://schemas.microsoft.com/office/drawing/2014/main" id="{4B08A299-C57A-4A0A-A30C-68CB43404223}"/>
            </a:ext>
          </a:extLst>
        </p:cNvPr>
        <p:cNvGrpSpPr/>
        <p:nvPr/>
      </p:nvGrpSpPr>
      <p:grpSpPr>
        <a:xfrm>
          <a:off x="0" y="0"/>
          <a:ext cx="0" cy="0"/>
          <a:chOff x="0" y="0"/>
          <a:chExt cx="0" cy="0"/>
        </a:xfrm>
      </p:grpSpPr>
      <p:sp>
        <p:nvSpPr>
          <p:cNvPr id="264" name="Google Shape;264;gbeb44c3f23_0_0:notes">
            <a:extLst>
              <a:ext uri="{FF2B5EF4-FFF2-40B4-BE49-F238E27FC236}">
                <a16:creationId xmlns:a16="http://schemas.microsoft.com/office/drawing/2014/main" id="{EAFA73DC-458B-40D4-F107-D38174E27B75}"/>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beb44c3f23_0_0:notes">
            <a:extLst>
              <a:ext uri="{FF2B5EF4-FFF2-40B4-BE49-F238E27FC236}">
                <a16:creationId xmlns:a16="http://schemas.microsoft.com/office/drawing/2014/main" id="{F372E925-7615-7548-E3A6-213E39E6202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br>
              <a:rPr lang="en-US" sz="1100" b="1" i="0" u="none" strike="noStrike" cap="none" dirty="0">
                <a:solidFill>
                  <a:srgbClr val="000000"/>
                </a:solidFill>
                <a:effectLst/>
                <a:latin typeface="Arial"/>
                <a:ea typeface="Arial"/>
                <a:cs typeface="Arial"/>
                <a:sym typeface="Arial"/>
              </a:rPr>
            </a:br>
            <a:br>
              <a:rPr lang="en-US" sz="1100" b="1" i="0" u="none" strike="noStrike" cap="none" dirty="0">
                <a:solidFill>
                  <a:srgbClr val="000000"/>
                </a:solidFill>
                <a:effectLst/>
                <a:latin typeface="Arial"/>
                <a:ea typeface="Arial"/>
                <a:cs typeface="Arial"/>
                <a:sym typeface="Arial"/>
              </a:rPr>
            </a:br>
            <a:endParaRPr lang="en-US" sz="1100" b="0" i="0"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27890359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a:extLst>
            <a:ext uri="{FF2B5EF4-FFF2-40B4-BE49-F238E27FC236}">
              <a16:creationId xmlns:a16="http://schemas.microsoft.com/office/drawing/2014/main" id="{70FBC51D-43ED-AD82-6A26-8A7D8C7F2E71}"/>
            </a:ext>
          </a:extLst>
        </p:cNvPr>
        <p:cNvGrpSpPr/>
        <p:nvPr/>
      </p:nvGrpSpPr>
      <p:grpSpPr>
        <a:xfrm>
          <a:off x="0" y="0"/>
          <a:ext cx="0" cy="0"/>
          <a:chOff x="0" y="0"/>
          <a:chExt cx="0" cy="0"/>
        </a:xfrm>
      </p:grpSpPr>
      <p:sp>
        <p:nvSpPr>
          <p:cNvPr id="264" name="Google Shape;264;gbeb44c3f23_0_0:notes">
            <a:extLst>
              <a:ext uri="{FF2B5EF4-FFF2-40B4-BE49-F238E27FC236}">
                <a16:creationId xmlns:a16="http://schemas.microsoft.com/office/drawing/2014/main" id="{E9043975-CCBB-89B2-A9A4-DA23A5E3637A}"/>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beb44c3f23_0_0:notes">
            <a:extLst>
              <a:ext uri="{FF2B5EF4-FFF2-40B4-BE49-F238E27FC236}">
                <a16:creationId xmlns:a16="http://schemas.microsoft.com/office/drawing/2014/main" id="{BE2AEF4C-F520-2AE4-355A-60B9AF1A316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1100" b="1" i="0" u="none" strike="noStrike" cap="none" dirty="0">
                <a:solidFill>
                  <a:srgbClr val="000000"/>
                </a:solidFill>
                <a:effectLst/>
                <a:latin typeface="Arial"/>
                <a:ea typeface="Arial"/>
                <a:cs typeface="Arial"/>
                <a:sym typeface="Arial"/>
              </a:rPr>
            </a:br>
            <a:endParaRPr lang="en-US" sz="1100" b="0" i="0"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32554889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a:extLst>
            <a:ext uri="{FF2B5EF4-FFF2-40B4-BE49-F238E27FC236}">
              <a16:creationId xmlns:a16="http://schemas.microsoft.com/office/drawing/2014/main" id="{B25FE704-3813-94D2-D509-4F9668D8B451}"/>
            </a:ext>
          </a:extLst>
        </p:cNvPr>
        <p:cNvGrpSpPr/>
        <p:nvPr/>
      </p:nvGrpSpPr>
      <p:grpSpPr>
        <a:xfrm>
          <a:off x="0" y="0"/>
          <a:ext cx="0" cy="0"/>
          <a:chOff x="0" y="0"/>
          <a:chExt cx="0" cy="0"/>
        </a:xfrm>
      </p:grpSpPr>
      <p:sp>
        <p:nvSpPr>
          <p:cNvPr id="264" name="Google Shape;264;gbeb44c3f23_0_0:notes">
            <a:extLst>
              <a:ext uri="{FF2B5EF4-FFF2-40B4-BE49-F238E27FC236}">
                <a16:creationId xmlns:a16="http://schemas.microsoft.com/office/drawing/2014/main" id="{899EAF7E-DFD6-7530-0096-02DE439362A3}"/>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beb44c3f23_0_0:notes">
            <a:extLst>
              <a:ext uri="{FF2B5EF4-FFF2-40B4-BE49-F238E27FC236}">
                <a16:creationId xmlns:a16="http://schemas.microsoft.com/office/drawing/2014/main" id="{3DB81714-B4E6-87C0-978D-EABDBD415DC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100" b="0" i="0" u="none" strike="noStrike" cap="none" dirty="0">
                <a:solidFill>
                  <a:srgbClr val="000000"/>
                </a:solidFill>
                <a:effectLst/>
                <a:latin typeface="Arial"/>
                <a:ea typeface="Arial"/>
                <a:cs typeface="Arial"/>
                <a:sym typeface="Arial"/>
              </a:rPr>
              <a:t>*The memo requires this type of donee to submit a letter from a public official confirming recognition as a provider, </a:t>
            </a:r>
            <a:r>
              <a:rPr lang="en-US" sz="1100" b="0" i="0" u="sng" strike="noStrike" cap="none" dirty="0">
                <a:solidFill>
                  <a:srgbClr val="000000"/>
                </a:solidFill>
                <a:effectLst/>
                <a:latin typeface="Arial"/>
                <a:ea typeface="Arial"/>
                <a:cs typeface="Arial"/>
                <a:sym typeface="Arial"/>
              </a:rPr>
              <a:t>specifying services are primarily for the impoverished or homeless</a:t>
            </a:r>
            <a:r>
              <a:rPr lang="en-US" sz="1100" b="0" i="0" u="none" strike="noStrike" cap="none" dirty="0">
                <a:solidFill>
                  <a:srgbClr val="000000"/>
                </a:solidFill>
                <a:effectLst/>
                <a:latin typeface="Arial"/>
                <a:ea typeface="Arial"/>
                <a:cs typeface="Arial"/>
                <a:sym typeface="Arial"/>
              </a:rPr>
              <a:t>. This letter could come from a mayor, county supervisor, housing authority, or an equivalent. But it must be someone who has direct knowledge and responsibility for programs addressing poverty or homelessness in the </a:t>
            </a:r>
            <a:r>
              <a:rPr lang="en-US" sz="1100" b="0" i="0" u="sng" strike="noStrike" cap="none" dirty="0">
                <a:solidFill>
                  <a:srgbClr val="000000"/>
                </a:solidFill>
                <a:effectLst/>
                <a:latin typeface="Arial"/>
                <a:ea typeface="Arial"/>
                <a:cs typeface="Arial"/>
                <a:sym typeface="Arial"/>
              </a:rPr>
              <a:t>applicant’s service area</a:t>
            </a:r>
            <a:r>
              <a:rPr lang="en-US" sz="1100" b="0" i="0" u="none" strike="noStrike" cap="none" dirty="0">
                <a:solidFill>
                  <a:srgbClr val="000000"/>
                </a:solidFill>
                <a:effectLst/>
                <a:latin typeface="Arial"/>
                <a:ea typeface="Arial"/>
                <a:cs typeface="Arial"/>
                <a:sym typeface="Arial"/>
              </a:rPr>
              <a:t>. They </a:t>
            </a:r>
            <a:r>
              <a:rPr lang="en-US" sz="1100" b="0" i="0" u="sng" strike="noStrike" cap="none" dirty="0">
                <a:solidFill>
                  <a:srgbClr val="000000"/>
                </a:solidFill>
                <a:effectLst/>
                <a:latin typeface="Arial"/>
                <a:ea typeface="Arial"/>
                <a:cs typeface="Arial"/>
                <a:sym typeface="Arial"/>
              </a:rPr>
              <a:t>must explicitly certify the applicant's clientele are individuals or families whose annual incomes are below the poverty line or who are homeless</a:t>
            </a:r>
            <a:r>
              <a:rPr lang="en-US" sz="1100" b="0" i="0" u="none" strike="noStrike" cap="none" dirty="0">
                <a:solidFill>
                  <a:srgbClr val="000000"/>
                </a:solidFill>
                <a:effectLst/>
                <a:latin typeface="Arial"/>
                <a:ea typeface="Arial"/>
                <a:cs typeface="Arial"/>
                <a:sym typeface="Arial"/>
              </a:rPr>
              <a:t>. This public official’s letter will give them the validation they need for eligibility into the Donation Program.</a:t>
            </a:r>
          </a:p>
          <a:p>
            <a:pPr marL="0" lvl="0" indent="0" algn="l" rtl="0">
              <a:spcBef>
                <a:spcPts val="0"/>
              </a:spcBef>
              <a:spcAft>
                <a:spcPts val="0"/>
              </a:spcAft>
              <a:buNone/>
            </a:pPr>
            <a:r>
              <a:rPr lang="en-US" sz="1100" b="0" i="0" u="none" strike="noStrike" cap="none" dirty="0">
                <a:solidFill>
                  <a:srgbClr val="000000"/>
                </a:solidFill>
                <a:effectLst/>
                <a:latin typeface="Arial"/>
                <a:ea typeface="Arial"/>
                <a:cs typeface="Arial"/>
                <a:sym typeface="Arial"/>
              </a:rPr>
              <a:t>.</a:t>
            </a:r>
          </a:p>
          <a:p>
            <a:pPr marL="0" lvl="0" indent="0" algn="l" rtl="0">
              <a:spcBef>
                <a:spcPts val="0"/>
              </a:spcBef>
              <a:spcAft>
                <a:spcPts val="0"/>
              </a:spcAft>
              <a:buNone/>
            </a:pPr>
            <a:endParaRPr lang="en-US" sz="1100" b="0" i="0" u="none" strike="noStrike" cap="none" dirty="0">
              <a:solidFill>
                <a:srgbClr val="000000"/>
              </a:solidFill>
              <a:effectLst/>
              <a:latin typeface="Arial"/>
              <a:ea typeface="Arial"/>
              <a:cs typeface="Arial"/>
              <a:sym typeface="Arial"/>
            </a:endParaRPr>
          </a:p>
          <a:p>
            <a:pPr marL="0" lvl="0" indent="0" algn="l" rtl="0">
              <a:spcBef>
                <a:spcPts val="0"/>
              </a:spcBef>
              <a:spcAft>
                <a:spcPts val="0"/>
              </a:spcAft>
              <a:buNone/>
            </a:pPr>
            <a:br>
              <a:rPr lang="en-US" sz="1100" b="0" i="0" u="none" strike="noStrike" cap="none" dirty="0">
                <a:solidFill>
                  <a:srgbClr val="000000"/>
                </a:solidFill>
                <a:effectLst/>
                <a:latin typeface="Arial"/>
                <a:ea typeface="Arial"/>
                <a:cs typeface="Arial"/>
                <a:sym typeface="Arial"/>
              </a:rPr>
            </a:br>
            <a:br>
              <a:rPr lang="en-US" sz="1100" b="1" i="0" u="none" strike="noStrike" cap="none" dirty="0">
                <a:solidFill>
                  <a:srgbClr val="000000"/>
                </a:solidFill>
                <a:effectLst/>
                <a:latin typeface="Arial"/>
                <a:ea typeface="Arial"/>
                <a:cs typeface="Arial"/>
                <a:sym typeface="Arial"/>
              </a:rPr>
            </a:br>
            <a:br>
              <a:rPr lang="en-US" sz="1100" b="1" i="0" u="none" strike="noStrike" cap="none" dirty="0">
                <a:solidFill>
                  <a:srgbClr val="000000"/>
                </a:solidFill>
                <a:effectLst/>
                <a:latin typeface="Arial"/>
                <a:ea typeface="Arial"/>
                <a:cs typeface="Arial"/>
                <a:sym typeface="Arial"/>
              </a:rPr>
            </a:br>
            <a:endParaRPr lang="en-US" sz="1100" b="0" i="0"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27913311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gradFill>
          <a:gsLst>
            <a:gs pos="0">
              <a:srgbClr val="BFBFBF"/>
            </a:gs>
            <a:gs pos="44000">
              <a:schemeClr val="accent1"/>
            </a:gs>
            <a:gs pos="100000">
              <a:srgbClr val="000000"/>
            </a:gs>
          </a:gsLst>
          <a:lin ang="5400700" scaled="0"/>
        </a:gradFill>
        <a:effectLst/>
      </p:bgPr>
    </p:bg>
    <p:spTree>
      <p:nvGrpSpPr>
        <p:cNvPr id="1" name="Shape 10"/>
        <p:cNvGrpSpPr/>
        <p:nvPr/>
      </p:nvGrpSpPr>
      <p:grpSpPr>
        <a:xfrm>
          <a:off x="0" y="0"/>
          <a:ext cx="0" cy="0"/>
          <a:chOff x="0" y="0"/>
          <a:chExt cx="0" cy="0"/>
        </a:xfrm>
      </p:grpSpPr>
      <p:sp>
        <p:nvSpPr>
          <p:cNvPr id="11" name="Google Shape;11;p2"/>
          <p:cNvSpPr/>
          <p:nvPr/>
        </p:nvSpPr>
        <p:spPr>
          <a:xfrm>
            <a:off x="11" y="-3339"/>
            <a:ext cx="9162955" cy="6864688"/>
          </a:xfrm>
          <a:custGeom>
            <a:avLst/>
            <a:gdLst/>
            <a:ahLst/>
            <a:cxnLst/>
            <a:rect l="l" t="t" r="r" b="b"/>
            <a:pathLst>
              <a:path w="4014438" h="2258121" extrusionOk="0">
                <a:moveTo>
                  <a:pt x="3432199" y="0"/>
                </a:moveTo>
                <a:cubicBezTo>
                  <a:pt x="3485662" y="101239"/>
                  <a:pt x="3541529" y="221045"/>
                  <a:pt x="3606618" y="360589"/>
                </a:cubicBezTo>
                <a:cubicBezTo>
                  <a:pt x="3810894" y="798685"/>
                  <a:pt x="3924532" y="1042395"/>
                  <a:pt x="3839685" y="1275525"/>
                </a:cubicBezTo>
                <a:cubicBezTo>
                  <a:pt x="3754838" y="1508656"/>
                  <a:pt x="3511128" y="1622293"/>
                  <a:pt x="3073032" y="1826591"/>
                </a:cubicBezTo>
                <a:cubicBezTo>
                  <a:pt x="2634936" y="2030888"/>
                  <a:pt x="2391226" y="2144401"/>
                  <a:pt x="2158096" y="2059658"/>
                </a:cubicBezTo>
                <a:cubicBezTo>
                  <a:pt x="1924966" y="1974916"/>
                  <a:pt x="1811306" y="1731101"/>
                  <a:pt x="1607030" y="1293005"/>
                </a:cubicBezTo>
                <a:cubicBezTo>
                  <a:pt x="1402754" y="854908"/>
                  <a:pt x="1289095" y="611199"/>
                  <a:pt x="1373942" y="378068"/>
                </a:cubicBezTo>
                <a:cubicBezTo>
                  <a:pt x="1432005" y="218536"/>
                  <a:pt x="1564481" y="114955"/>
                  <a:pt x="1782682" y="0"/>
                </a:cubicBezTo>
                <a:lnTo>
                  <a:pt x="0" y="0"/>
                </a:lnTo>
                <a:lnTo>
                  <a:pt x="0" y="2258122"/>
                </a:lnTo>
                <a:lnTo>
                  <a:pt x="4014439" y="2258122"/>
                </a:lnTo>
                <a:lnTo>
                  <a:pt x="4014439" y="0"/>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 name="Google Shape;12;p2"/>
          <p:cNvSpPr/>
          <p:nvPr/>
        </p:nvSpPr>
        <p:spPr>
          <a:xfrm rot="-1530033">
            <a:off x="3347214" y="-794081"/>
            <a:ext cx="5468983" cy="6814115"/>
          </a:xfrm>
          <a:custGeom>
            <a:avLst/>
            <a:gdLst/>
            <a:ahLst/>
            <a:cxnLst/>
            <a:rect l="l" t="t" r="r" b="b"/>
            <a:pathLst>
              <a:path w="1376904" h="1376850" extrusionOk="0">
                <a:moveTo>
                  <a:pt x="942939" y="1234196"/>
                </a:moveTo>
                <a:cubicBezTo>
                  <a:pt x="1182091" y="1122691"/>
                  <a:pt x="1315111" y="1060655"/>
                  <a:pt x="1361424" y="933406"/>
                </a:cubicBezTo>
                <a:cubicBezTo>
                  <a:pt x="1407736" y="806157"/>
                  <a:pt x="1345722" y="673115"/>
                  <a:pt x="1234195" y="433964"/>
                </a:cubicBezTo>
                <a:cubicBezTo>
                  <a:pt x="1122669" y="194812"/>
                  <a:pt x="1060654" y="61792"/>
                  <a:pt x="933405" y="15479"/>
                </a:cubicBezTo>
                <a:cubicBezTo>
                  <a:pt x="806156" y="-30833"/>
                  <a:pt x="673115" y="31202"/>
                  <a:pt x="433963" y="142645"/>
                </a:cubicBezTo>
                <a:cubicBezTo>
                  <a:pt x="194811" y="254087"/>
                  <a:pt x="61791" y="316186"/>
                  <a:pt x="15478" y="443456"/>
                </a:cubicBezTo>
                <a:cubicBezTo>
                  <a:pt x="-30834" y="570726"/>
                  <a:pt x="31202" y="703746"/>
                  <a:pt x="142707" y="942877"/>
                </a:cubicBezTo>
                <a:cubicBezTo>
                  <a:pt x="254212" y="1182008"/>
                  <a:pt x="316248" y="1315049"/>
                  <a:pt x="443518" y="1361362"/>
                </a:cubicBezTo>
                <a:cubicBezTo>
                  <a:pt x="570788" y="1407674"/>
                  <a:pt x="703808" y="1345722"/>
                  <a:pt x="942939" y="1234196"/>
                </a:cubicBezTo>
                <a:close/>
              </a:path>
            </a:pathLst>
          </a:custGeom>
          <a:no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 name="Google Shape;13;p2"/>
          <p:cNvSpPr txBox="1">
            <a:spLocks noGrp="1"/>
          </p:cNvSpPr>
          <p:nvPr>
            <p:ph type="ctrTitle"/>
          </p:nvPr>
        </p:nvSpPr>
        <p:spPr>
          <a:xfrm>
            <a:off x="914400" y="2797167"/>
            <a:ext cx="5396700" cy="1922100"/>
          </a:xfrm>
          <a:prstGeom prst="rect">
            <a:avLst/>
          </a:prstGeom>
        </p:spPr>
        <p:txBody>
          <a:bodyPr spcFirstLastPara="1" wrap="square" lIns="0" tIns="0" rIns="0" bIns="0" anchor="b" anchorCtr="0">
            <a:noAutofit/>
          </a:bodyPr>
          <a:lstStyle>
            <a:lvl1pPr lvl="0" algn="l">
              <a:spcBef>
                <a:spcPts val="0"/>
              </a:spcBef>
              <a:spcAft>
                <a:spcPts val="0"/>
              </a:spcAft>
              <a:buClr>
                <a:srgbClr val="FFFFFF"/>
              </a:buClr>
              <a:buSzPts val="4800"/>
              <a:buNone/>
              <a:defRPr sz="4800">
                <a:solidFill>
                  <a:srgbClr val="FFFFFF"/>
                </a:solidFill>
              </a:defRPr>
            </a:lvl1pPr>
            <a:lvl2pPr lvl="1" algn="l">
              <a:spcBef>
                <a:spcPts val="0"/>
              </a:spcBef>
              <a:spcAft>
                <a:spcPts val="0"/>
              </a:spcAft>
              <a:buClr>
                <a:srgbClr val="FFFFFF"/>
              </a:buClr>
              <a:buSzPts val="4800"/>
              <a:buNone/>
              <a:defRPr sz="4800">
                <a:solidFill>
                  <a:srgbClr val="FFFFFF"/>
                </a:solidFill>
              </a:defRPr>
            </a:lvl2pPr>
            <a:lvl3pPr lvl="2" algn="l">
              <a:spcBef>
                <a:spcPts val="0"/>
              </a:spcBef>
              <a:spcAft>
                <a:spcPts val="0"/>
              </a:spcAft>
              <a:buClr>
                <a:srgbClr val="FFFFFF"/>
              </a:buClr>
              <a:buSzPts val="4800"/>
              <a:buNone/>
              <a:defRPr sz="4800">
                <a:solidFill>
                  <a:srgbClr val="FFFFFF"/>
                </a:solidFill>
              </a:defRPr>
            </a:lvl3pPr>
            <a:lvl4pPr lvl="3" algn="l">
              <a:spcBef>
                <a:spcPts val="0"/>
              </a:spcBef>
              <a:spcAft>
                <a:spcPts val="0"/>
              </a:spcAft>
              <a:buClr>
                <a:srgbClr val="FFFFFF"/>
              </a:buClr>
              <a:buSzPts val="4800"/>
              <a:buNone/>
              <a:defRPr sz="4800">
                <a:solidFill>
                  <a:srgbClr val="FFFFFF"/>
                </a:solidFill>
              </a:defRPr>
            </a:lvl4pPr>
            <a:lvl5pPr lvl="4" algn="l">
              <a:spcBef>
                <a:spcPts val="0"/>
              </a:spcBef>
              <a:spcAft>
                <a:spcPts val="0"/>
              </a:spcAft>
              <a:buClr>
                <a:srgbClr val="FFFFFF"/>
              </a:buClr>
              <a:buSzPts val="4800"/>
              <a:buNone/>
              <a:defRPr sz="4800">
                <a:solidFill>
                  <a:srgbClr val="FFFFFF"/>
                </a:solidFill>
              </a:defRPr>
            </a:lvl5pPr>
            <a:lvl6pPr lvl="5" algn="l">
              <a:spcBef>
                <a:spcPts val="0"/>
              </a:spcBef>
              <a:spcAft>
                <a:spcPts val="0"/>
              </a:spcAft>
              <a:buClr>
                <a:srgbClr val="FFFFFF"/>
              </a:buClr>
              <a:buSzPts val="4800"/>
              <a:buNone/>
              <a:defRPr sz="4800">
                <a:solidFill>
                  <a:srgbClr val="FFFFFF"/>
                </a:solidFill>
              </a:defRPr>
            </a:lvl6pPr>
            <a:lvl7pPr lvl="6" algn="l">
              <a:spcBef>
                <a:spcPts val="0"/>
              </a:spcBef>
              <a:spcAft>
                <a:spcPts val="0"/>
              </a:spcAft>
              <a:buClr>
                <a:srgbClr val="FFFFFF"/>
              </a:buClr>
              <a:buSzPts val="4800"/>
              <a:buNone/>
              <a:defRPr sz="4800">
                <a:solidFill>
                  <a:srgbClr val="FFFFFF"/>
                </a:solidFill>
              </a:defRPr>
            </a:lvl7pPr>
            <a:lvl8pPr lvl="7" algn="l">
              <a:spcBef>
                <a:spcPts val="0"/>
              </a:spcBef>
              <a:spcAft>
                <a:spcPts val="0"/>
              </a:spcAft>
              <a:buClr>
                <a:srgbClr val="FFFFFF"/>
              </a:buClr>
              <a:buSzPts val="4800"/>
              <a:buNone/>
              <a:defRPr sz="4800">
                <a:solidFill>
                  <a:srgbClr val="FFFFFF"/>
                </a:solidFill>
              </a:defRPr>
            </a:lvl8pPr>
            <a:lvl9pPr lvl="8" algn="l">
              <a:spcBef>
                <a:spcPts val="0"/>
              </a:spcBef>
              <a:spcAft>
                <a:spcPts val="0"/>
              </a:spcAft>
              <a:buClr>
                <a:srgbClr val="FFFFFF"/>
              </a:buClr>
              <a:buSzPts val="4800"/>
              <a:buNone/>
              <a:defRPr sz="4800">
                <a:solidFill>
                  <a:srgbClr val="FFFFFF"/>
                </a:solidFill>
              </a:defRPr>
            </a:lvl9pPr>
          </a:lstStyle>
          <a:p>
            <a:endParaRPr/>
          </a:p>
        </p:txBody>
      </p:sp>
      <p:sp>
        <p:nvSpPr>
          <p:cNvPr id="14" name="Google Shape;14;p2"/>
          <p:cNvSpPr/>
          <p:nvPr/>
        </p:nvSpPr>
        <p:spPr>
          <a:xfrm>
            <a:off x="-11700" y="0"/>
            <a:ext cx="9167400" cy="1714500"/>
          </a:xfrm>
          <a:prstGeom prst="rect">
            <a:avLst/>
          </a:prstGeom>
          <a:solidFill>
            <a:srgbClr val="FFFFFF"/>
          </a:solidFill>
          <a:ln w="9525" cap="flat" cmpd="sng">
            <a:solidFill>
              <a:schemeClr val="lt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Font typeface="Arial"/>
              <a:buNone/>
            </a:pPr>
            <a:endParaRPr sz="2400" b="0" i="0" u="none" strike="noStrike" cap="none">
              <a:solidFill>
                <a:srgbClr val="FFFFFF"/>
              </a:solidFill>
              <a:latin typeface="Arial"/>
              <a:ea typeface="Arial"/>
              <a:cs typeface="Arial"/>
              <a:sym typeface="Arial"/>
            </a:endParaRPr>
          </a:p>
        </p:txBody>
      </p:sp>
      <p:sp>
        <p:nvSpPr>
          <p:cNvPr id="15" name="Google Shape;15;p2"/>
          <p:cNvSpPr txBox="1"/>
          <p:nvPr/>
        </p:nvSpPr>
        <p:spPr>
          <a:xfrm>
            <a:off x="4800600" y="1068388"/>
            <a:ext cx="4038600" cy="22890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None/>
            </a:pPr>
            <a:r>
              <a:rPr lang="en" sz="1500" b="1" i="0" u="none" strike="noStrike" cap="none">
                <a:solidFill>
                  <a:srgbClr val="808080"/>
                </a:solidFill>
                <a:latin typeface="Poppins"/>
                <a:ea typeface="Poppins"/>
                <a:cs typeface="Poppins"/>
                <a:sym typeface="Poppins"/>
              </a:rPr>
              <a:t>U.S. General Services Administration</a:t>
            </a:r>
            <a:endParaRPr sz="1700">
              <a:latin typeface="Poppins"/>
              <a:ea typeface="Poppins"/>
              <a:cs typeface="Poppins"/>
              <a:sym typeface="Poppins"/>
            </a:endParaRPr>
          </a:p>
        </p:txBody>
      </p:sp>
      <p:pic>
        <p:nvPicPr>
          <p:cNvPr id="16" name="Google Shape;16;p2" descr="HiRez4inchGSAStarMarkRGB.jpg"/>
          <p:cNvPicPr preferRelativeResize="0"/>
          <p:nvPr/>
        </p:nvPicPr>
        <p:blipFill rotWithShape="1">
          <a:blip r:embed="rId2">
            <a:alphaModFix/>
          </a:blip>
          <a:srcRect/>
          <a:stretch/>
        </p:blipFill>
        <p:spPr>
          <a:xfrm>
            <a:off x="326900" y="400467"/>
            <a:ext cx="785100" cy="948900"/>
          </a:xfrm>
          <a:prstGeom prst="rect">
            <a:avLst/>
          </a:prstGeom>
          <a:noFill/>
          <a:ln>
            <a:noFill/>
          </a:ln>
        </p:spPr>
      </p:pic>
      <p:sp>
        <p:nvSpPr>
          <p:cNvPr id="17" name="Google Shape;17;p2"/>
          <p:cNvSpPr txBox="1"/>
          <p:nvPr/>
        </p:nvSpPr>
        <p:spPr>
          <a:xfrm>
            <a:off x="231475" y="6519155"/>
            <a:ext cx="4038600" cy="2289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None/>
            </a:pPr>
            <a:r>
              <a:rPr lang="en" b="1">
                <a:solidFill>
                  <a:srgbClr val="003C71"/>
                </a:solidFill>
                <a:latin typeface="Poppins"/>
                <a:ea typeface="Poppins"/>
                <a:cs typeface="Poppins"/>
                <a:sym typeface="Poppins"/>
              </a:rPr>
              <a:t>General Supplies and Services</a:t>
            </a:r>
            <a:endParaRPr>
              <a:solidFill>
                <a:srgbClr val="003C71"/>
              </a:solidFill>
              <a:latin typeface="Poppins"/>
              <a:ea typeface="Poppins"/>
              <a:cs typeface="Poppins"/>
              <a:sym typeface="Poppins"/>
            </a:endParaRPr>
          </a:p>
        </p:txBody>
      </p:sp>
      <p:sp>
        <p:nvSpPr>
          <p:cNvPr id="18" name="Google Shape;18;p2"/>
          <p:cNvSpPr txBox="1">
            <a:spLocks noGrp="1"/>
          </p:cNvSpPr>
          <p:nvPr>
            <p:ph type="ctrTitle" idx="2"/>
          </p:nvPr>
        </p:nvSpPr>
        <p:spPr>
          <a:xfrm>
            <a:off x="914400" y="4716267"/>
            <a:ext cx="5396700" cy="815700"/>
          </a:xfrm>
          <a:prstGeom prst="rect">
            <a:avLst/>
          </a:prstGeom>
        </p:spPr>
        <p:txBody>
          <a:bodyPr spcFirstLastPara="1" wrap="square" lIns="0" tIns="0" rIns="0" bIns="0" anchor="t" anchorCtr="0">
            <a:noAutofit/>
          </a:bodyPr>
          <a:lstStyle>
            <a:lvl1pPr lvl="0" algn="l" rtl="0">
              <a:spcBef>
                <a:spcPts val="0"/>
              </a:spcBef>
              <a:spcAft>
                <a:spcPts val="0"/>
              </a:spcAft>
              <a:buClr>
                <a:srgbClr val="FFFFFF"/>
              </a:buClr>
              <a:buSzPts val="2600"/>
              <a:buNone/>
              <a:defRPr sz="2600" b="0">
                <a:solidFill>
                  <a:srgbClr val="FFFFFF"/>
                </a:solidFill>
              </a:defRPr>
            </a:lvl1pPr>
            <a:lvl2pPr lvl="1" algn="l" rtl="0">
              <a:spcBef>
                <a:spcPts val="0"/>
              </a:spcBef>
              <a:spcAft>
                <a:spcPts val="0"/>
              </a:spcAft>
              <a:buClr>
                <a:srgbClr val="FFFFFF"/>
              </a:buClr>
              <a:buSzPts val="2600"/>
              <a:buNone/>
              <a:defRPr sz="2600" b="0">
                <a:solidFill>
                  <a:srgbClr val="FFFFFF"/>
                </a:solidFill>
              </a:defRPr>
            </a:lvl2pPr>
            <a:lvl3pPr lvl="2" algn="l" rtl="0">
              <a:spcBef>
                <a:spcPts val="0"/>
              </a:spcBef>
              <a:spcAft>
                <a:spcPts val="0"/>
              </a:spcAft>
              <a:buClr>
                <a:srgbClr val="FFFFFF"/>
              </a:buClr>
              <a:buSzPts val="2600"/>
              <a:buNone/>
              <a:defRPr sz="2600" b="0">
                <a:solidFill>
                  <a:srgbClr val="FFFFFF"/>
                </a:solidFill>
              </a:defRPr>
            </a:lvl3pPr>
            <a:lvl4pPr lvl="3" algn="l" rtl="0">
              <a:spcBef>
                <a:spcPts val="0"/>
              </a:spcBef>
              <a:spcAft>
                <a:spcPts val="0"/>
              </a:spcAft>
              <a:buClr>
                <a:srgbClr val="FFFFFF"/>
              </a:buClr>
              <a:buSzPts val="2600"/>
              <a:buNone/>
              <a:defRPr sz="2600" b="0">
                <a:solidFill>
                  <a:srgbClr val="FFFFFF"/>
                </a:solidFill>
              </a:defRPr>
            </a:lvl4pPr>
            <a:lvl5pPr lvl="4" algn="l" rtl="0">
              <a:spcBef>
                <a:spcPts val="0"/>
              </a:spcBef>
              <a:spcAft>
                <a:spcPts val="0"/>
              </a:spcAft>
              <a:buClr>
                <a:srgbClr val="FFFFFF"/>
              </a:buClr>
              <a:buSzPts val="2600"/>
              <a:buNone/>
              <a:defRPr sz="2600" b="0">
                <a:solidFill>
                  <a:srgbClr val="FFFFFF"/>
                </a:solidFill>
              </a:defRPr>
            </a:lvl5pPr>
            <a:lvl6pPr lvl="5" algn="l" rtl="0">
              <a:spcBef>
                <a:spcPts val="0"/>
              </a:spcBef>
              <a:spcAft>
                <a:spcPts val="0"/>
              </a:spcAft>
              <a:buClr>
                <a:srgbClr val="FFFFFF"/>
              </a:buClr>
              <a:buSzPts val="2600"/>
              <a:buNone/>
              <a:defRPr sz="2600" b="0">
                <a:solidFill>
                  <a:srgbClr val="FFFFFF"/>
                </a:solidFill>
              </a:defRPr>
            </a:lvl6pPr>
            <a:lvl7pPr lvl="6" algn="l" rtl="0">
              <a:spcBef>
                <a:spcPts val="0"/>
              </a:spcBef>
              <a:spcAft>
                <a:spcPts val="0"/>
              </a:spcAft>
              <a:buClr>
                <a:srgbClr val="FFFFFF"/>
              </a:buClr>
              <a:buSzPts val="2600"/>
              <a:buNone/>
              <a:defRPr sz="2600" b="0">
                <a:solidFill>
                  <a:srgbClr val="FFFFFF"/>
                </a:solidFill>
              </a:defRPr>
            </a:lvl7pPr>
            <a:lvl8pPr lvl="7" algn="l" rtl="0">
              <a:spcBef>
                <a:spcPts val="0"/>
              </a:spcBef>
              <a:spcAft>
                <a:spcPts val="0"/>
              </a:spcAft>
              <a:buClr>
                <a:srgbClr val="FFFFFF"/>
              </a:buClr>
              <a:buSzPts val="2600"/>
              <a:buNone/>
              <a:defRPr sz="2600" b="0">
                <a:solidFill>
                  <a:srgbClr val="FFFFFF"/>
                </a:solidFill>
              </a:defRPr>
            </a:lvl8pPr>
            <a:lvl9pPr lvl="8" algn="l" rtl="0">
              <a:spcBef>
                <a:spcPts val="0"/>
              </a:spcBef>
              <a:spcAft>
                <a:spcPts val="0"/>
              </a:spcAft>
              <a:buClr>
                <a:srgbClr val="FFFFFF"/>
              </a:buClr>
              <a:buSzPts val="2600"/>
              <a:buNone/>
              <a:defRPr sz="2600" b="0">
                <a:solidFill>
                  <a:srgbClr val="FFFFFF"/>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Main Slide that Matches Title Slide">
  <p:cSld name="TITLE_AND_BODY_1_1_1_1">
    <p:bg>
      <p:bgPr>
        <a:gradFill>
          <a:gsLst>
            <a:gs pos="0">
              <a:srgbClr val="BFBFBF"/>
            </a:gs>
            <a:gs pos="44000">
              <a:schemeClr val="accent1"/>
            </a:gs>
            <a:gs pos="100000">
              <a:srgbClr val="000000"/>
            </a:gs>
          </a:gsLst>
          <a:lin ang="5400700" scaled="0"/>
        </a:gradFill>
        <a:effectLst/>
      </p:bgPr>
    </p:bg>
    <p:spTree>
      <p:nvGrpSpPr>
        <p:cNvPr id="1" name="Shape 88"/>
        <p:cNvGrpSpPr/>
        <p:nvPr/>
      </p:nvGrpSpPr>
      <p:grpSpPr>
        <a:xfrm>
          <a:off x="0" y="0"/>
          <a:ext cx="0" cy="0"/>
          <a:chOff x="0" y="0"/>
          <a:chExt cx="0" cy="0"/>
        </a:xfrm>
      </p:grpSpPr>
      <p:sp>
        <p:nvSpPr>
          <p:cNvPr id="89" name="Google Shape;89;p11"/>
          <p:cNvSpPr/>
          <p:nvPr/>
        </p:nvSpPr>
        <p:spPr>
          <a:xfrm>
            <a:off x="-9476" y="1012661"/>
            <a:ext cx="9162955" cy="6864688"/>
          </a:xfrm>
          <a:custGeom>
            <a:avLst/>
            <a:gdLst/>
            <a:ahLst/>
            <a:cxnLst/>
            <a:rect l="l" t="t" r="r" b="b"/>
            <a:pathLst>
              <a:path w="4014438" h="2258121" extrusionOk="0">
                <a:moveTo>
                  <a:pt x="3432199" y="0"/>
                </a:moveTo>
                <a:cubicBezTo>
                  <a:pt x="3485662" y="101239"/>
                  <a:pt x="3541529" y="221045"/>
                  <a:pt x="3606618" y="360589"/>
                </a:cubicBezTo>
                <a:cubicBezTo>
                  <a:pt x="3810894" y="798685"/>
                  <a:pt x="3924532" y="1042395"/>
                  <a:pt x="3839685" y="1275525"/>
                </a:cubicBezTo>
                <a:cubicBezTo>
                  <a:pt x="3754838" y="1508656"/>
                  <a:pt x="3511128" y="1622293"/>
                  <a:pt x="3073032" y="1826591"/>
                </a:cubicBezTo>
                <a:cubicBezTo>
                  <a:pt x="2634936" y="2030888"/>
                  <a:pt x="2391226" y="2144401"/>
                  <a:pt x="2158096" y="2059658"/>
                </a:cubicBezTo>
                <a:cubicBezTo>
                  <a:pt x="1924966" y="1974916"/>
                  <a:pt x="1811306" y="1731101"/>
                  <a:pt x="1607030" y="1293005"/>
                </a:cubicBezTo>
                <a:cubicBezTo>
                  <a:pt x="1402754" y="854908"/>
                  <a:pt x="1289095" y="611199"/>
                  <a:pt x="1373942" y="378068"/>
                </a:cubicBezTo>
                <a:cubicBezTo>
                  <a:pt x="1432005" y="218536"/>
                  <a:pt x="1564481" y="114955"/>
                  <a:pt x="1782682" y="0"/>
                </a:cubicBezTo>
                <a:lnTo>
                  <a:pt x="0" y="0"/>
                </a:lnTo>
                <a:lnTo>
                  <a:pt x="0" y="2258122"/>
                </a:lnTo>
                <a:lnTo>
                  <a:pt x="4014439" y="2258122"/>
                </a:lnTo>
                <a:lnTo>
                  <a:pt x="4014439" y="0"/>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0" name="Google Shape;90;p11"/>
          <p:cNvSpPr txBox="1">
            <a:spLocks noGrp="1"/>
          </p:cNvSpPr>
          <p:nvPr>
            <p:ph type="sldNum" idx="12"/>
          </p:nvPr>
        </p:nvSpPr>
        <p:spPr>
          <a:xfrm>
            <a:off x="8439912" y="6473952"/>
            <a:ext cx="548700" cy="524700"/>
          </a:xfrm>
          <a:prstGeom prst="rect">
            <a:avLst/>
          </a:prstGeom>
          <a:ln>
            <a:noFill/>
          </a:ln>
        </p:spPr>
        <p:txBody>
          <a:bodyPr spcFirstLastPara="1" wrap="square" lIns="0" tIns="0" rIns="0" bIns="0" anchor="t" anchorCtr="0">
            <a:noAutofit/>
          </a:bodyPr>
          <a:lstStyle>
            <a:lvl1pPr lvl="0" rtl="0">
              <a:buNone/>
              <a:defRPr>
                <a:solidFill>
                  <a:srgbClr val="FFFFFF"/>
                </a:solidFill>
                <a:latin typeface="Poppins"/>
                <a:ea typeface="Poppins"/>
                <a:cs typeface="Poppins"/>
                <a:sym typeface="Poppins"/>
              </a:defRPr>
            </a:lvl1pPr>
            <a:lvl2pPr lvl="1" rtl="0">
              <a:buNone/>
              <a:defRPr>
                <a:solidFill>
                  <a:srgbClr val="FFFFFF"/>
                </a:solidFill>
                <a:latin typeface="Poppins"/>
                <a:ea typeface="Poppins"/>
                <a:cs typeface="Poppins"/>
                <a:sym typeface="Poppins"/>
              </a:defRPr>
            </a:lvl2pPr>
            <a:lvl3pPr lvl="2" rtl="0">
              <a:buNone/>
              <a:defRPr>
                <a:solidFill>
                  <a:srgbClr val="FFFFFF"/>
                </a:solidFill>
                <a:latin typeface="Poppins"/>
                <a:ea typeface="Poppins"/>
                <a:cs typeface="Poppins"/>
                <a:sym typeface="Poppins"/>
              </a:defRPr>
            </a:lvl3pPr>
            <a:lvl4pPr lvl="3" rtl="0">
              <a:buNone/>
              <a:defRPr>
                <a:solidFill>
                  <a:srgbClr val="FFFFFF"/>
                </a:solidFill>
                <a:latin typeface="Poppins"/>
                <a:ea typeface="Poppins"/>
                <a:cs typeface="Poppins"/>
                <a:sym typeface="Poppins"/>
              </a:defRPr>
            </a:lvl4pPr>
            <a:lvl5pPr lvl="4" rtl="0">
              <a:buNone/>
              <a:defRPr>
                <a:solidFill>
                  <a:srgbClr val="FFFFFF"/>
                </a:solidFill>
                <a:latin typeface="Poppins"/>
                <a:ea typeface="Poppins"/>
                <a:cs typeface="Poppins"/>
                <a:sym typeface="Poppins"/>
              </a:defRPr>
            </a:lvl5pPr>
            <a:lvl6pPr lvl="5" rtl="0">
              <a:buNone/>
              <a:defRPr>
                <a:solidFill>
                  <a:srgbClr val="FFFFFF"/>
                </a:solidFill>
                <a:latin typeface="Poppins"/>
                <a:ea typeface="Poppins"/>
                <a:cs typeface="Poppins"/>
                <a:sym typeface="Poppins"/>
              </a:defRPr>
            </a:lvl6pPr>
            <a:lvl7pPr lvl="6" rtl="0">
              <a:buNone/>
              <a:defRPr>
                <a:solidFill>
                  <a:srgbClr val="FFFFFF"/>
                </a:solidFill>
                <a:latin typeface="Poppins"/>
                <a:ea typeface="Poppins"/>
                <a:cs typeface="Poppins"/>
                <a:sym typeface="Poppins"/>
              </a:defRPr>
            </a:lvl7pPr>
            <a:lvl8pPr lvl="7" rtl="0">
              <a:buNone/>
              <a:defRPr>
                <a:solidFill>
                  <a:srgbClr val="FFFFFF"/>
                </a:solidFill>
                <a:latin typeface="Poppins"/>
                <a:ea typeface="Poppins"/>
                <a:cs typeface="Poppins"/>
                <a:sym typeface="Poppins"/>
              </a:defRPr>
            </a:lvl8pPr>
            <a:lvl9pPr lvl="8" rtl="0">
              <a:buNone/>
              <a:defRPr>
                <a:solidFill>
                  <a:srgbClr val="FFFFFF"/>
                </a:solidFill>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
              <a:t>‹#›</a:t>
            </a:fld>
            <a:endParaRPr/>
          </a:p>
        </p:txBody>
      </p:sp>
      <p:sp>
        <p:nvSpPr>
          <p:cNvPr id="91" name="Google Shape;91;p11"/>
          <p:cNvSpPr txBox="1"/>
          <p:nvPr/>
        </p:nvSpPr>
        <p:spPr>
          <a:xfrm>
            <a:off x="231475" y="6519155"/>
            <a:ext cx="4038600" cy="2289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None/>
            </a:pPr>
            <a:r>
              <a:rPr lang="en" b="1">
                <a:solidFill>
                  <a:srgbClr val="003C71"/>
                </a:solidFill>
                <a:latin typeface="Poppins"/>
                <a:ea typeface="Poppins"/>
                <a:cs typeface="Poppins"/>
                <a:sym typeface="Poppins"/>
              </a:rPr>
              <a:t>General Supplies and Services</a:t>
            </a:r>
            <a:endParaRPr>
              <a:solidFill>
                <a:srgbClr val="003C71"/>
              </a:solidFill>
              <a:latin typeface="Poppins"/>
              <a:ea typeface="Poppins"/>
              <a:cs typeface="Poppins"/>
              <a:sym typeface="Poppins"/>
            </a:endParaRPr>
          </a:p>
        </p:txBody>
      </p:sp>
      <p:sp>
        <p:nvSpPr>
          <p:cNvPr id="92" name="Google Shape;92;p11"/>
          <p:cNvSpPr/>
          <p:nvPr/>
        </p:nvSpPr>
        <p:spPr>
          <a:xfrm rot="-1125325">
            <a:off x="3394315" y="-148045"/>
            <a:ext cx="5449307" cy="6896631"/>
          </a:xfrm>
          <a:custGeom>
            <a:avLst/>
            <a:gdLst/>
            <a:ahLst/>
            <a:cxnLst/>
            <a:rect l="l" t="t" r="r" b="b"/>
            <a:pathLst>
              <a:path w="1376904" h="1376850" extrusionOk="0">
                <a:moveTo>
                  <a:pt x="942939" y="1234196"/>
                </a:moveTo>
                <a:cubicBezTo>
                  <a:pt x="1182091" y="1122691"/>
                  <a:pt x="1315111" y="1060655"/>
                  <a:pt x="1361424" y="933406"/>
                </a:cubicBezTo>
                <a:cubicBezTo>
                  <a:pt x="1407736" y="806157"/>
                  <a:pt x="1345722" y="673115"/>
                  <a:pt x="1234195" y="433964"/>
                </a:cubicBezTo>
                <a:cubicBezTo>
                  <a:pt x="1122669" y="194812"/>
                  <a:pt x="1060654" y="61792"/>
                  <a:pt x="933405" y="15479"/>
                </a:cubicBezTo>
                <a:cubicBezTo>
                  <a:pt x="806156" y="-30833"/>
                  <a:pt x="673115" y="31202"/>
                  <a:pt x="433963" y="142645"/>
                </a:cubicBezTo>
                <a:cubicBezTo>
                  <a:pt x="194811" y="254087"/>
                  <a:pt x="61791" y="316186"/>
                  <a:pt x="15478" y="443456"/>
                </a:cubicBezTo>
                <a:cubicBezTo>
                  <a:pt x="-30834" y="570726"/>
                  <a:pt x="31202" y="703746"/>
                  <a:pt x="142707" y="942877"/>
                </a:cubicBezTo>
                <a:cubicBezTo>
                  <a:pt x="254212" y="1182008"/>
                  <a:pt x="316248" y="1315049"/>
                  <a:pt x="443518" y="1361362"/>
                </a:cubicBezTo>
                <a:cubicBezTo>
                  <a:pt x="570788" y="1407674"/>
                  <a:pt x="703808" y="1345722"/>
                  <a:pt x="942939" y="1234196"/>
                </a:cubicBezTo>
                <a:close/>
              </a:path>
            </a:pathLst>
          </a:custGeom>
          <a:noFill/>
          <a:ln w="9525" cap="flat" cmpd="sng">
            <a:solidFill>
              <a:srgbClr val="80808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 name="Google Shape;93;p11"/>
          <p:cNvSpPr txBox="1">
            <a:spLocks noGrp="1"/>
          </p:cNvSpPr>
          <p:nvPr>
            <p:ph type="body" idx="1"/>
          </p:nvPr>
        </p:nvSpPr>
        <p:spPr>
          <a:xfrm>
            <a:off x="477775" y="1452367"/>
            <a:ext cx="8510700" cy="3968100"/>
          </a:xfrm>
          <a:prstGeom prst="rect">
            <a:avLst/>
          </a:prstGeom>
        </p:spPr>
        <p:txBody>
          <a:bodyPr spcFirstLastPara="1" wrap="square" lIns="91425" tIns="91425" rIns="91425" bIns="91425" anchor="t" anchorCtr="0">
            <a:noAutofit/>
          </a:bodyPr>
          <a:lstStyle>
            <a:lvl1pPr marL="457200" lvl="0" indent="-387350" rtl="0">
              <a:spcBef>
                <a:spcPts val="0"/>
              </a:spcBef>
              <a:spcAft>
                <a:spcPts val="0"/>
              </a:spcAft>
              <a:buClr>
                <a:srgbClr val="FFFFFF"/>
              </a:buClr>
              <a:buSzPts val="2500"/>
              <a:buChar char="●"/>
              <a:defRPr sz="2500">
                <a:solidFill>
                  <a:srgbClr val="FFFFFF"/>
                </a:solidFill>
              </a:defRPr>
            </a:lvl1pPr>
            <a:lvl2pPr marL="914400" lvl="1" indent="-374650" rtl="0">
              <a:spcBef>
                <a:spcPts val="0"/>
              </a:spcBef>
              <a:spcAft>
                <a:spcPts val="0"/>
              </a:spcAft>
              <a:buClr>
                <a:srgbClr val="FFFFFF"/>
              </a:buClr>
              <a:buSzPts val="2300"/>
              <a:buChar char="○"/>
              <a:defRPr sz="2300">
                <a:solidFill>
                  <a:srgbClr val="FFFFFF"/>
                </a:solidFill>
              </a:defRPr>
            </a:lvl2pPr>
            <a:lvl3pPr marL="1371600" lvl="2" indent="-368300" rtl="0">
              <a:spcBef>
                <a:spcPts val="0"/>
              </a:spcBef>
              <a:spcAft>
                <a:spcPts val="0"/>
              </a:spcAft>
              <a:buClr>
                <a:srgbClr val="FFFFFF"/>
              </a:buClr>
              <a:buSzPts val="2200"/>
              <a:buChar char="■"/>
              <a:defRPr sz="2200">
                <a:solidFill>
                  <a:srgbClr val="FFFFFF"/>
                </a:solidFill>
              </a:defRPr>
            </a:lvl3pPr>
            <a:lvl4pPr marL="1828800" lvl="3" indent="-349250" rtl="0">
              <a:spcBef>
                <a:spcPts val="0"/>
              </a:spcBef>
              <a:spcAft>
                <a:spcPts val="0"/>
              </a:spcAft>
              <a:buClr>
                <a:srgbClr val="FFFFFF"/>
              </a:buClr>
              <a:buSzPts val="1900"/>
              <a:buChar char="●"/>
              <a:defRPr sz="1900">
                <a:solidFill>
                  <a:srgbClr val="FFFFFF"/>
                </a:solidFill>
              </a:defRPr>
            </a:lvl4pPr>
            <a:lvl5pPr marL="2286000" lvl="4" indent="-336550" rtl="0">
              <a:spcBef>
                <a:spcPts val="0"/>
              </a:spcBef>
              <a:spcAft>
                <a:spcPts val="0"/>
              </a:spcAft>
              <a:buClr>
                <a:srgbClr val="FFFFFF"/>
              </a:buClr>
              <a:buSzPts val="1700"/>
              <a:buChar char="○"/>
              <a:defRPr sz="1700">
                <a:solidFill>
                  <a:srgbClr val="FFFFFF"/>
                </a:solidFill>
              </a:defRPr>
            </a:lvl5pPr>
            <a:lvl6pPr marL="2743200" lvl="5" indent="-323850" rtl="0">
              <a:spcBef>
                <a:spcPts val="0"/>
              </a:spcBef>
              <a:spcAft>
                <a:spcPts val="0"/>
              </a:spcAft>
              <a:buClr>
                <a:srgbClr val="FFFFFF"/>
              </a:buClr>
              <a:buSzPts val="1500"/>
              <a:buChar char="■"/>
              <a:defRPr sz="1500">
                <a:solidFill>
                  <a:srgbClr val="FFFFFF"/>
                </a:solidFill>
              </a:defRPr>
            </a:lvl6pPr>
            <a:lvl7pPr marL="3200400" lvl="6" indent="-292100" rtl="0">
              <a:spcBef>
                <a:spcPts val="0"/>
              </a:spcBef>
              <a:spcAft>
                <a:spcPts val="0"/>
              </a:spcAft>
              <a:buClr>
                <a:srgbClr val="FFFFFF"/>
              </a:buClr>
              <a:buSzPts val="1000"/>
              <a:buChar char="●"/>
              <a:defRPr sz="1000">
                <a:solidFill>
                  <a:srgbClr val="FFFFFF"/>
                </a:solidFill>
              </a:defRPr>
            </a:lvl7pPr>
            <a:lvl8pPr marL="3657600" lvl="7" indent="-292100" rtl="0">
              <a:spcBef>
                <a:spcPts val="0"/>
              </a:spcBef>
              <a:spcAft>
                <a:spcPts val="0"/>
              </a:spcAft>
              <a:buClr>
                <a:srgbClr val="FFFFFF"/>
              </a:buClr>
              <a:buSzPts val="1000"/>
              <a:buChar char="○"/>
              <a:defRPr sz="1000">
                <a:solidFill>
                  <a:srgbClr val="FFFFFF"/>
                </a:solidFill>
              </a:defRPr>
            </a:lvl8pPr>
            <a:lvl9pPr marL="4114800" lvl="8" indent="-292100" rtl="0">
              <a:spcBef>
                <a:spcPts val="0"/>
              </a:spcBef>
              <a:spcAft>
                <a:spcPts val="0"/>
              </a:spcAft>
              <a:buClr>
                <a:srgbClr val="FFFFFF"/>
              </a:buClr>
              <a:buSzPts val="1000"/>
              <a:buChar char="■"/>
              <a:defRPr sz="1000">
                <a:solidFill>
                  <a:srgbClr val="FFFFFF"/>
                </a:solidFill>
              </a:defRPr>
            </a:lvl9pPr>
          </a:lstStyle>
          <a:p>
            <a:endParaRPr/>
          </a:p>
        </p:txBody>
      </p:sp>
      <p:sp>
        <p:nvSpPr>
          <p:cNvPr id="94" name="Google Shape;94;p11"/>
          <p:cNvSpPr/>
          <p:nvPr/>
        </p:nvSpPr>
        <p:spPr>
          <a:xfrm>
            <a:off x="-11700" y="0"/>
            <a:ext cx="9167400" cy="1040700"/>
          </a:xfrm>
          <a:prstGeom prst="rect">
            <a:avLst/>
          </a:pr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Font typeface="Arial"/>
              <a:buNone/>
            </a:pPr>
            <a:endParaRPr sz="2400" b="0" i="0" u="none" strike="noStrike" cap="none">
              <a:solidFill>
                <a:srgbClr val="FFFFFF"/>
              </a:solidFill>
              <a:latin typeface="Arial"/>
              <a:ea typeface="Arial"/>
              <a:cs typeface="Arial"/>
              <a:sym typeface="Arial"/>
            </a:endParaRPr>
          </a:p>
        </p:txBody>
      </p:sp>
      <p:pic>
        <p:nvPicPr>
          <p:cNvPr id="95" name="Google Shape;95;p11" descr="HiRez4inchGSAStarMarkRGB.jpg"/>
          <p:cNvPicPr preferRelativeResize="0"/>
          <p:nvPr/>
        </p:nvPicPr>
        <p:blipFill rotWithShape="1">
          <a:blip r:embed="rId2">
            <a:alphaModFix/>
          </a:blip>
          <a:srcRect/>
          <a:stretch/>
        </p:blipFill>
        <p:spPr>
          <a:xfrm>
            <a:off x="8413225" y="140433"/>
            <a:ext cx="650400" cy="786000"/>
          </a:xfrm>
          <a:prstGeom prst="rect">
            <a:avLst/>
          </a:prstGeom>
          <a:noFill/>
          <a:ln>
            <a:noFill/>
          </a:ln>
        </p:spPr>
      </p:pic>
      <p:sp>
        <p:nvSpPr>
          <p:cNvPr id="96" name="Google Shape;96;p11"/>
          <p:cNvSpPr txBox="1">
            <a:spLocks noGrp="1"/>
          </p:cNvSpPr>
          <p:nvPr>
            <p:ph type="title"/>
          </p:nvPr>
        </p:nvSpPr>
        <p:spPr>
          <a:xfrm>
            <a:off x="231475" y="354333"/>
            <a:ext cx="7785000" cy="686400"/>
          </a:xfrm>
          <a:prstGeom prst="rect">
            <a:avLst/>
          </a:prstGeom>
          <a:ln>
            <a:noFill/>
          </a:ln>
        </p:spPr>
        <p:txBody>
          <a:bodyPr spcFirstLastPara="1" wrap="square" lIns="0" tIns="0" rIns="0" bIns="0" anchor="t" anchorCtr="0">
            <a:noAutofit/>
          </a:bodyPr>
          <a:lstStyle>
            <a:lvl1pPr lvl="0" rtl="0">
              <a:spcBef>
                <a:spcPts val="0"/>
              </a:spcBef>
              <a:spcAft>
                <a:spcPts val="0"/>
              </a:spcAft>
              <a:buSzPts val="3000"/>
              <a:buNone/>
              <a:defRPr/>
            </a:lvl1pPr>
            <a:lvl2pPr lvl="1" rtl="0">
              <a:spcBef>
                <a:spcPts val="0"/>
              </a:spcBef>
              <a:spcAft>
                <a:spcPts val="0"/>
              </a:spcAft>
              <a:buClr>
                <a:srgbClr val="003C71"/>
              </a:buClr>
              <a:buSzPts val="3000"/>
              <a:buNone/>
              <a:defRPr>
                <a:solidFill>
                  <a:srgbClr val="003C71"/>
                </a:solidFill>
              </a:defRPr>
            </a:lvl2pPr>
            <a:lvl3pPr lvl="2" rtl="0">
              <a:spcBef>
                <a:spcPts val="0"/>
              </a:spcBef>
              <a:spcAft>
                <a:spcPts val="0"/>
              </a:spcAft>
              <a:buClr>
                <a:srgbClr val="003C71"/>
              </a:buClr>
              <a:buSzPts val="3000"/>
              <a:buNone/>
              <a:defRPr>
                <a:solidFill>
                  <a:srgbClr val="003C71"/>
                </a:solidFill>
              </a:defRPr>
            </a:lvl3pPr>
            <a:lvl4pPr lvl="3" rtl="0">
              <a:spcBef>
                <a:spcPts val="0"/>
              </a:spcBef>
              <a:spcAft>
                <a:spcPts val="0"/>
              </a:spcAft>
              <a:buClr>
                <a:srgbClr val="003C71"/>
              </a:buClr>
              <a:buSzPts val="3000"/>
              <a:buNone/>
              <a:defRPr>
                <a:solidFill>
                  <a:srgbClr val="003C71"/>
                </a:solidFill>
              </a:defRPr>
            </a:lvl4pPr>
            <a:lvl5pPr lvl="4" rtl="0">
              <a:spcBef>
                <a:spcPts val="0"/>
              </a:spcBef>
              <a:spcAft>
                <a:spcPts val="0"/>
              </a:spcAft>
              <a:buClr>
                <a:srgbClr val="003C71"/>
              </a:buClr>
              <a:buSzPts val="3000"/>
              <a:buNone/>
              <a:defRPr>
                <a:solidFill>
                  <a:srgbClr val="003C71"/>
                </a:solidFill>
              </a:defRPr>
            </a:lvl5pPr>
            <a:lvl6pPr lvl="5" rtl="0">
              <a:spcBef>
                <a:spcPts val="0"/>
              </a:spcBef>
              <a:spcAft>
                <a:spcPts val="0"/>
              </a:spcAft>
              <a:buClr>
                <a:srgbClr val="003C71"/>
              </a:buClr>
              <a:buSzPts val="3000"/>
              <a:buNone/>
              <a:defRPr>
                <a:solidFill>
                  <a:srgbClr val="003C71"/>
                </a:solidFill>
              </a:defRPr>
            </a:lvl6pPr>
            <a:lvl7pPr lvl="6" rtl="0">
              <a:spcBef>
                <a:spcPts val="0"/>
              </a:spcBef>
              <a:spcAft>
                <a:spcPts val="0"/>
              </a:spcAft>
              <a:buClr>
                <a:srgbClr val="003C71"/>
              </a:buClr>
              <a:buSzPts val="3000"/>
              <a:buNone/>
              <a:defRPr>
                <a:solidFill>
                  <a:srgbClr val="003C71"/>
                </a:solidFill>
              </a:defRPr>
            </a:lvl7pPr>
            <a:lvl8pPr lvl="7" rtl="0">
              <a:spcBef>
                <a:spcPts val="0"/>
              </a:spcBef>
              <a:spcAft>
                <a:spcPts val="0"/>
              </a:spcAft>
              <a:buClr>
                <a:srgbClr val="003C71"/>
              </a:buClr>
              <a:buSzPts val="3000"/>
              <a:buNone/>
              <a:defRPr>
                <a:solidFill>
                  <a:srgbClr val="003C71"/>
                </a:solidFill>
              </a:defRPr>
            </a:lvl8pPr>
            <a:lvl9pPr lvl="8" rtl="0">
              <a:spcBef>
                <a:spcPts val="0"/>
              </a:spcBef>
              <a:spcAft>
                <a:spcPts val="0"/>
              </a:spcAft>
              <a:buClr>
                <a:srgbClr val="003C71"/>
              </a:buClr>
              <a:buSzPts val="3000"/>
              <a:buNone/>
              <a:defRPr>
                <a:solidFill>
                  <a:srgbClr val="003C71"/>
                </a:solidFil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White with Black Top - Fancy">
  <p:cSld name="CUSTOM">
    <p:bg>
      <p:bgPr>
        <a:gradFill>
          <a:gsLst>
            <a:gs pos="0">
              <a:schemeClr val="accent4"/>
            </a:gs>
            <a:gs pos="20000">
              <a:srgbClr val="D9D9D9"/>
            </a:gs>
            <a:gs pos="79000">
              <a:schemeClr val="accent3"/>
            </a:gs>
            <a:gs pos="100000">
              <a:schemeClr val="accent3"/>
            </a:gs>
          </a:gsLst>
          <a:lin ang="18900044" scaled="0"/>
        </a:gradFill>
        <a:effectLst/>
      </p:bgPr>
    </p:bg>
    <p:spTree>
      <p:nvGrpSpPr>
        <p:cNvPr id="1" name="Shape 97"/>
        <p:cNvGrpSpPr/>
        <p:nvPr/>
      </p:nvGrpSpPr>
      <p:grpSpPr>
        <a:xfrm>
          <a:off x="0" y="0"/>
          <a:ext cx="0" cy="0"/>
          <a:chOff x="0" y="0"/>
          <a:chExt cx="0" cy="0"/>
        </a:xfrm>
      </p:grpSpPr>
      <p:grpSp>
        <p:nvGrpSpPr>
          <p:cNvPr id="98" name="Google Shape;98;p12"/>
          <p:cNvGrpSpPr/>
          <p:nvPr/>
        </p:nvGrpSpPr>
        <p:grpSpPr>
          <a:xfrm>
            <a:off x="-75" y="1097267"/>
            <a:ext cx="9144088" cy="5760693"/>
            <a:chOff x="8145036" y="0"/>
            <a:chExt cx="4014438" cy="2258121"/>
          </a:xfrm>
        </p:grpSpPr>
        <p:sp>
          <p:nvSpPr>
            <p:cNvPr id="99" name="Google Shape;99;p12"/>
            <p:cNvSpPr/>
            <p:nvPr/>
          </p:nvSpPr>
          <p:spPr>
            <a:xfrm>
              <a:off x="8145036" y="0"/>
              <a:ext cx="4014376" cy="2258121"/>
            </a:xfrm>
            <a:custGeom>
              <a:avLst/>
              <a:gdLst/>
              <a:ahLst/>
              <a:cxnLst/>
              <a:rect l="l" t="t" r="r" b="b"/>
              <a:pathLst>
                <a:path w="4014376" h="2258121" extrusionOk="0">
                  <a:moveTo>
                    <a:pt x="2148603" y="1774988"/>
                  </a:moveTo>
                  <a:cubicBezTo>
                    <a:pt x="1965654" y="1382640"/>
                    <a:pt x="1863892" y="1164459"/>
                    <a:pt x="1939873" y="955604"/>
                  </a:cubicBezTo>
                  <a:cubicBezTo>
                    <a:pt x="2015855" y="746748"/>
                    <a:pt x="2234119" y="645049"/>
                    <a:pt x="2626468" y="462162"/>
                  </a:cubicBezTo>
                  <a:cubicBezTo>
                    <a:pt x="3018816" y="279275"/>
                    <a:pt x="3236997" y="177451"/>
                    <a:pt x="3445831" y="253432"/>
                  </a:cubicBezTo>
                  <a:cubicBezTo>
                    <a:pt x="3654666" y="329414"/>
                    <a:pt x="3756386" y="547678"/>
                    <a:pt x="3939272" y="940006"/>
                  </a:cubicBezTo>
                  <a:cubicBezTo>
                    <a:pt x="3966182" y="997693"/>
                    <a:pt x="3991294" y="1051574"/>
                    <a:pt x="4014377" y="1102256"/>
                  </a:cubicBezTo>
                  <a:lnTo>
                    <a:pt x="4014377" y="0"/>
                  </a:lnTo>
                  <a:lnTo>
                    <a:pt x="0" y="0"/>
                  </a:lnTo>
                  <a:lnTo>
                    <a:pt x="0" y="2258122"/>
                  </a:lnTo>
                  <a:lnTo>
                    <a:pt x="2400007" y="2258122"/>
                  </a:lnTo>
                  <a:cubicBezTo>
                    <a:pt x="2320283" y="2143125"/>
                    <a:pt x="2245932" y="1983697"/>
                    <a:pt x="2148603" y="1774988"/>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 name="Google Shape;100;p12"/>
            <p:cNvSpPr/>
            <p:nvPr/>
          </p:nvSpPr>
          <p:spPr>
            <a:xfrm>
              <a:off x="11595195" y="1947441"/>
              <a:ext cx="564279" cy="310680"/>
            </a:xfrm>
            <a:custGeom>
              <a:avLst/>
              <a:gdLst/>
              <a:ahLst/>
              <a:cxnLst/>
              <a:rect l="l" t="t" r="r" b="b"/>
              <a:pathLst>
                <a:path w="564279" h="310680" extrusionOk="0">
                  <a:moveTo>
                    <a:pt x="11332" y="305390"/>
                  </a:moveTo>
                  <a:lnTo>
                    <a:pt x="0" y="310680"/>
                  </a:lnTo>
                  <a:lnTo>
                    <a:pt x="564279" y="310680"/>
                  </a:lnTo>
                  <a:lnTo>
                    <a:pt x="564279" y="0"/>
                  </a:lnTo>
                  <a:cubicBezTo>
                    <a:pt x="447610" y="101929"/>
                    <a:pt x="266229" y="186525"/>
                    <a:pt x="11332" y="30539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01" name="Google Shape;101;p12"/>
          <p:cNvSpPr/>
          <p:nvPr/>
        </p:nvSpPr>
        <p:spPr>
          <a:xfrm>
            <a:off x="-11700" y="0"/>
            <a:ext cx="9167400" cy="1137900"/>
          </a:xfrm>
          <a:prstGeom prst="rect">
            <a:avLst/>
          </a:prstGeom>
          <a:solidFill>
            <a:srgbClr val="000000"/>
          </a:solidFill>
          <a:ln w="9525"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Font typeface="Arial"/>
              <a:buNone/>
            </a:pPr>
            <a:endParaRPr sz="2400" b="0" i="0" u="none" strike="noStrike" cap="none">
              <a:solidFill>
                <a:srgbClr val="FFFFFF"/>
              </a:solidFill>
              <a:latin typeface="Arial"/>
              <a:ea typeface="Arial"/>
              <a:cs typeface="Arial"/>
              <a:sym typeface="Arial"/>
            </a:endParaRPr>
          </a:p>
        </p:txBody>
      </p:sp>
      <p:sp>
        <p:nvSpPr>
          <p:cNvPr id="102" name="Google Shape;102;p12"/>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lvl1pPr lvl="0">
              <a:spcBef>
                <a:spcPts val="0"/>
              </a:spcBef>
              <a:spcAft>
                <a:spcPts val="0"/>
              </a:spcAft>
              <a:buClr>
                <a:srgbClr val="FFFFFF"/>
              </a:buClr>
              <a:buSzPts val="3000"/>
              <a:buNone/>
              <a:defRPr>
                <a:solidFill>
                  <a:srgbClr val="FFFFFF"/>
                </a:solidFill>
              </a:defRPr>
            </a:lvl1pPr>
            <a:lvl2pPr lvl="1">
              <a:spcBef>
                <a:spcPts val="0"/>
              </a:spcBef>
              <a:spcAft>
                <a:spcPts val="0"/>
              </a:spcAft>
              <a:buClr>
                <a:srgbClr val="FFFFFF"/>
              </a:buClr>
              <a:buSzPts val="3000"/>
              <a:buNone/>
              <a:defRPr>
                <a:solidFill>
                  <a:srgbClr val="FFFFFF"/>
                </a:solidFill>
              </a:defRPr>
            </a:lvl2pPr>
            <a:lvl3pPr lvl="2">
              <a:spcBef>
                <a:spcPts val="0"/>
              </a:spcBef>
              <a:spcAft>
                <a:spcPts val="0"/>
              </a:spcAft>
              <a:buClr>
                <a:srgbClr val="FFFFFF"/>
              </a:buClr>
              <a:buSzPts val="3000"/>
              <a:buNone/>
              <a:defRPr>
                <a:solidFill>
                  <a:srgbClr val="FFFFFF"/>
                </a:solidFill>
              </a:defRPr>
            </a:lvl3pPr>
            <a:lvl4pPr lvl="3">
              <a:spcBef>
                <a:spcPts val="0"/>
              </a:spcBef>
              <a:spcAft>
                <a:spcPts val="0"/>
              </a:spcAft>
              <a:buClr>
                <a:srgbClr val="FFFFFF"/>
              </a:buClr>
              <a:buSzPts val="3000"/>
              <a:buNone/>
              <a:defRPr>
                <a:solidFill>
                  <a:srgbClr val="FFFFFF"/>
                </a:solidFill>
              </a:defRPr>
            </a:lvl4pPr>
            <a:lvl5pPr lvl="4">
              <a:spcBef>
                <a:spcPts val="0"/>
              </a:spcBef>
              <a:spcAft>
                <a:spcPts val="0"/>
              </a:spcAft>
              <a:buClr>
                <a:srgbClr val="FFFFFF"/>
              </a:buClr>
              <a:buSzPts val="3000"/>
              <a:buNone/>
              <a:defRPr>
                <a:solidFill>
                  <a:srgbClr val="FFFFFF"/>
                </a:solidFill>
              </a:defRPr>
            </a:lvl5pPr>
            <a:lvl6pPr lvl="5">
              <a:spcBef>
                <a:spcPts val="0"/>
              </a:spcBef>
              <a:spcAft>
                <a:spcPts val="0"/>
              </a:spcAft>
              <a:buClr>
                <a:srgbClr val="FFFFFF"/>
              </a:buClr>
              <a:buSzPts val="3000"/>
              <a:buNone/>
              <a:defRPr>
                <a:solidFill>
                  <a:srgbClr val="FFFFFF"/>
                </a:solidFill>
              </a:defRPr>
            </a:lvl6pPr>
            <a:lvl7pPr lvl="6">
              <a:spcBef>
                <a:spcPts val="0"/>
              </a:spcBef>
              <a:spcAft>
                <a:spcPts val="0"/>
              </a:spcAft>
              <a:buClr>
                <a:srgbClr val="FFFFFF"/>
              </a:buClr>
              <a:buSzPts val="3000"/>
              <a:buNone/>
              <a:defRPr>
                <a:solidFill>
                  <a:srgbClr val="FFFFFF"/>
                </a:solidFill>
              </a:defRPr>
            </a:lvl7pPr>
            <a:lvl8pPr lvl="7">
              <a:spcBef>
                <a:spcPts val="0"/>
              </a:spcBef>
              <a:spcAft>
                <a:spcPts val="0"/>
              </a:spcAft>
              <a:buClr>
                <a:srgbClr val="FFFFFF"/>
              </a:buClr>
              <a:buSzPts val="3000"/>
              <a:buNone/>
              <a:defRPr>
                <a:solidFill>
                  <a:srgbClr val="FFFFFF"/>
                </a:solidFill>
              </a:defRPr>
            </a:lvl8pPr>
            <a:lvl9pPr lvl="8">
              <a:spcBef>
                <a:spcPts val="0"/>
              </a:spcBef>
              <a:spcAft>
                <a:spcPts val="0"/>
              </a:spcAft>
              <a:buClr>
                <a:srgbClr val="FFFFFF"/>
              </a:buClr>
              <a:buSzPts val="3000"/>
              <a:buNone/>
              <a:defRPr>
                <a:solidFill>
                  <a:srgbClr val="FFFFFF"/>
                </a:solidFill>
              </a:defRPr>
            </a:lvl9pPr>
          </a:lstStyle>
          <a:p>
            <a:endParaRPr/>
          </a:p>
        </p:txBody>
      </p:sp>
      <p:sp>
        <p:nvSpPr>
          <p:cNvPr id="103" name="Google Shape;103;p12"/>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lvl1pPr lvl="0">
              <a:buNone/>
              <a:defRPr>
                <a:latin typeface="Poppins"/>
                <a:ea typeface="Poppins"/>
                <a:cs typeface="Poppins"/>
                <a:sym typeface="Poppins"/>
              </a:defRPr>
            </a:lvl1pPr>
            <a:lvl2pPr lvl="1">
              <a:buNone/>
              <a:defRPr>
                <a:latin typeface="Poppins"/>
                <a:ea typeface="Poppins"/>
                <a:cs typeface="Poppins"/>
                <a:sym typeface="Poppins"/>
              </a:defRPr>
            </a:lvl2pPr>
            <a:lvl3pPr lvl="2">
              <a:buNone/>
              <a:defRPr>
                <a:latin typeface="Poppins"/>
                <a:ea typeface="Poppins"/>
                <a:cs typeface="Poppins"/>
                <a:sym typeface="Poppins"/>
              </a:defRPr>
            </a:lvl3pPr>
            <a:lvl4pPr lvl="3">
              <a:buNone/>
              <a:defRPr>
                <a:latin typeface="Poppins"/>
                <a:ea typeface="Poppins"/>
                <a:cs typeface="Poppins"/>
                <a:sym typeface="Poppins"/>
              </a:defRPr>
            </a:lvl4pPr>
            <a:lvl5pPr lvl="4">
              <a:buNone/>
              <a:defRPr>
                <a:latin typeface="Poppins"/>
                <a:ea typeface="Poppins"/>
                <a:cs typeface="Poppins"/>
                <a:sym typeface="Poppins"/>
              </a:defRPr>
            </a:lvl5pPr>
            <a:lvl6pPr lvl="5">
              <a:buNone/>
              <a:defRPr>
                <a:latin typeface="Poppins"/>
                <a:ea typeface="Poppins"/>
                <a:cs typeface="Poppins"/>
                <a:sym typeface="Poppins"/>
              </a:defRPr>
            </a:lvl6pPr>
            <a:lvl7pPr lvl="6">
              <a:buNone/>
              <a:defRPr>
                <a:latin typeface="Poppins"/>
                <a:ea typeface="Poppins"/>
                <a:cs typeface="Poppins"/>
                <a:sym typeface="Poppins"/>
              </a:defRPr>
            </a:lvl7pPr>
            <a:lvl8pPr lvl="7">
              <a:buNone/>
              <a:defRPr>
                <a:latin typeface="Poppins"/>
                <a:ea typeface="Poppins"/>
                <a:cs typeface="Poppins"/>
                <a:sym typeface="Poppins"/>
              </a:defRPr>
            </a:lvl8pPr>
            <a:lvl9pPr lvl="8">
              <a:buNone/>
              <a:defRPr>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
              <a:t>‹#›</a:t>
            </a:fld>
            <a:endParaRPr/>
          </a:p>
        </p:txBody>
      </p:sp>
      <p:sp>
        <p:nvSpPr>
          <p:cNvPr id="104" name="Google Shape;104;p12"/>
          <p:cNvSpPr txBox="1">
            <a:spLocks noGrp="1"/>
          </p:cNvSpPr>
          <p:nvPr>
            <p:ph type="body" idx="1"/>
          </p:nvPr>
        </p:nvSpPr>
        <p:spPr>
          <a:xfrm>
            <a:off x="477775" y="1452367"/>
            <a:ext cx="4412700" cy="1093200"/>
          </a:xfrm>
          <a:prstGeom prst="rect">
            <a:avLst/>
          </a:prstGeom>
        </p:spPr>
        <p:txBody>
          <a:bodyPr spcFirstLastPara="1" wrap="square" lIns="91425" tIns="91425" rIns="91425" bIns="91425" anchor="t" anchorCtr="0">
            <a:noAutofit/>
          </a:bodyPr>
          <a:lstStyle>
            <a:lvl1pPr marL="457200" lvl="0" indent="-387350" rtl="0">
              <a:spcBef>
                <a:spcPts val="0"/>
              </a:spcBef>
              <a:spcAft>
                <a:spcPts val="0"/>
              </a:spcAft>
              <a:buClr>
                <a:srgbClr val="000000"/>
              </a:buClr>
              <a:buSzPts val="2500"/>
              <a:buFont typeface="Encode Sans Semi Condensed SemiBold"/>
              <a:buChar char="●"/>
              <a:defRPr sz="2500">
                <a:solidFill>
                  <a:srgbClr val="000000"/>
                </a:solidFill>
                <a:latin typeface="Encode Sans Semi Condensed SemiBold"/>
                <a:ea typeface="Encode Sans Semi Condensed SemiBold"/>
                <a:cs typeface="Encode Sans Semi Condensed SemiBold"/>
                <a:sym typeface="Encode Sans Semi Condensed SemiBold"/>
              </a:defRPr>
            </a:lvl1pPr>
            <a:lvl2pPr marL="914400" lvl="1" indent="-374650" rtl="0">
              <a:spcBef>
                <a:spcPts val="0"/>
              </a:spcBef>
              <a:spcAft>
                <a:spcPts val="0"/>
              </a:spcAft>
              <a:buClr>
                <a:srgbClr val="000000"/>
              </a:buClr>
              <a:buSzPts val="2300"/>
              <a:buFont typeface="Encode Sans Semi Condensed SemiBold"/>
              <a:buChar char="○"/>
              <a:defRPr sz="2300">
                <a:solidFill>
                  <a:srgbClr val="000000"/>
                </a:solidFill>
                <a:latin typeface="Encode Sans Semi Condensed SemiBold"/>
                <a:ea typeface="Encode Sans Semi Condensed SemiBold"/>
                <a:cs typeface="Encode Sans Semi Condensed SemiBold"/>
                <a:sym typeface="Encode Sans Semi Condensed SemiBold"/>
              </a:defRPr>
            </a:lvl2pPr>
            <a:lvl3pPr marL="1371600" lvl="2" indent="-368300" rtl="0">
              <a:spcBef>
                <a:spcPts val="0"/>
              </a:spcBef>
              <a:spcAft>
                <a:spcPts val="0"/>
              </a:spcAft>
              <a:buClr>
                <a:srgbClr val="000000"/>
              </a:buClr>
              <a:buSzPts val="2200"/>
              <a:buFont typeface="Encode Sans Semi Condensed SemiBold"/>
              <a:buChar char="■"/>
              <a:defRPr sz="2200">
                <a:solidFill>
                  <a:srgbClr val="000000"/>
                </a:solidFill>
                <a:latin typeface="Encode Sans Semi Condensed SemiBold"/>
                <a:ea typeface="Encode Sans Semi Condensed SemiBold"/>
                <a:cs typeface="Encode Sans Semi Condensed SemiBold"/>
                <a:sym typeface="Encode Sans Semi Condensed SemiBold"/>
              </a:defRPr>
            </a:lvl3pPr>
            <a:lvl4pPr marL="1828800" lvl="3" indent="-349250" rtl="0">
              <a:spcBef>
                <a:spcPts val="0"/>
              </a:spcBef>
              <a:spcAft>
                <a:spcPts val="0"/>
              </a:spcAft>
              <a:buClr>
                <a:srgbClr val="000000"/>
              </a:buClr>
              <a:buSzPts val="1900"/>
              <a:buFont typeface="Encode Sans Semi Condensed SemiBold"/>
              <a:buChar char="●"/>
              <a:defRPr sz="1900">
                <a:solidFill>
                  <a:srgbClr val="000000"/>
                </a:solidFill>
                <a:latin typeface="Encode Sans Semi Condensed SemiBold"/>
                <a:ea typeface="Encode Sans Semi Condensed SemiBold"/>
                <a:cs typeface="Encode Sans Semi Condensed SemiBold"/>
                <a:sym typeface="Encode Sans Semi Condensed SemiBold"/>
              </a:defRPr>
            </a:lvl4pPr>
            <a:lvl5pPr marL="2286000" lvl="4" indent="-336550" rtl="0">
              <a:spcBef>
                <a:spcPts val="0"/>
              </a:spcBef>
              <a:spcAft>
                <a:spcPts val="0"/>
              </a:spcAft>
              <a:buClr>
                <a:srgbClr val="000000"/>
              </a:buClr>
              <a:buSzPts val="1700"/>
              <a:buFont typeface="Encode Sans Semi Condensed SemiBold"/>
              <a:buChar char="○"/>
              <a:defRPr sz="1700">
                <a:solidFill>
                  <a:srgbClr val="000000"/>
                </a:solidFill>
                <a:latin typeface="Encode Sans Semi Condensed SemiBold"/>
                <a:ea typeface="Encode Sans Semi Condensed SemiBold"/>
                <a:cs typeface="Encode Sans Semi Condensed SemiBold"/>
                <a:sym typeface="Encode Sans Semi Condensed SemiBold"/>
              </a:defRPr>
            </a:lvl5pPr>
            <a:lvl6pPr marL="2743200" lvl="5" indent="-323850" rtl="0">
              <a:spcBef>
                <a:spcPts val="0"/>
              </a:spcBef>
              <a:spcAft>
                <a:spcPts val="0"/>
              </a:spcAft>
              <a:buClr>
                <a:srgbClr val="000000"/>
              </a:buClr>
              <a:buSzPts val="1500"/>
              <a:buFont typeface="Encode Sans Semi Condensed SemiBold"/>
              <a:buChar char="■"/>
              <a:defRPr sz="1500">
                <a:solidFill>
                  <a:srgbClr val="000000"/>
                </a:solidFill>
                <a:latin typeface="Encode Sans Semi Condensed SemiBold"/>
                <a:ea typeface="Encode Sans Semi Condensed SemiBold"/>
                <a:cs typeface="Encode Sans Semi Condensed SemiBold"/>
                <a:sym typeface="Encode Sans Semi Condensed SemiBold"/>
              </a:defRPr>
            </a:lvl6pPr>
            <a:lvl7pPr marL="3200400" lvl="6" indent="-292100" rtl="0">
              <a:spcBef>
                <a:spcPts val="0"/>
              </a:spcBef>
              <a:spcAft>
                <a:spcPts val="0"/>
              </a:spcAft>
              <a:buClr>
                <a:srgbClr val="000000"/>
              </a:buClr>
              <a:buSzPts val="1000"/>
              <a:buFont typeface="Encode Sans Semi Condensed SemiBold"/>
              <a:buChar char="●"/>
              <a:defRPr sz="1000">
                <a:solidFill>
                  <a:srgbClr val="000000"/>
                </a:solidFill>
                <a:latin typeface="Encode Sans Semi Condensed SemiBold"/>
                <a:ea typeface="Encode Sans Semi Condensed SemiBold"/>
                <a:cs typeface="Encode Sans Semi Condensed SemiBold"/>
                <a:sym typeface="Encode Sans Semi Condensed SemiBold"/>
              </a:defRPr>
            </a:lvl7pPr>
            <a:lvl8pPr marL="3657600" lvl="7" indent="-292100" rtl="0">
              <a:spcBef>
                <a:spcPts val="0"/>
              </a:spcBef>
              <a:spcAft>
                <a:spcPts val="0"/>
              </a:spcAft>
              <a:buClr>
                <a:srgbClr val="000000"/>
              </a:buClr>
              <a:buSzPts val="1000"/>
              <a:buFont typeface="Encode Sans Semi Condensed SemiBold"/>
              <a:buChar char="○"/>
              <a:defRPr sz="1000">
                <a:solidFill>
                  <a:srgbClr val="000000"/>
                </a:solidFill>
                <a:latin typeface="Encode Sans Semi Condensed SemiBold"/>
                <a:ea typeface="Encode Sans Semi Condensed SemiBold"/>
                <a:cs typeface="Encode Sans Semi Condensed SemiBold"/>
                <a:sym typeface="Encode Sans Semi Condensed SemiBold"/>
              </a:defRPr>
            </a:lvl8pPr>
            <a:lvl9pPr marL="4114800" lvl="8" indent="-292100" rtl="0">
              <a:spcBef>
                <a:spcPts val="0"/>
              </a:spcBef>
              <a:spcAft>
                <a:spcPts val="0"/>
              </a:spcAft>
              <a:buClr>
                <a:srgbClr val="000000"/>
              </a:buClr>
              <a:buSzPts val="1000"/>
              <a:buFont typeface="Encode Sans Semi Condensed SemiBold"/>
              <a:buChar char="■"/>
              <a:defRPr sz="1000">
                <a:solidFill>
                  <a:srgbClr val="000000"/>
                </a:solidFill>
                <a:latin typeface="Encode Sans Semi Condensed SemiBold"/>
                <a:ea typeface="Encode Sans Semi Condensed SemiBold"/>
                <a:cs typeface="Encode Sans Semi Condensed SemiBold"/>
                <a:sym typeface="Encode Sans Semi Condensed SemiBold"/>
              </a:defRPr>
            </a:lvl9pPr>
          </a:lstStyle>
          <a:p>
            <a:endParaRPr/>
          </a:p>
        </p:txBody>
      </p:sp>
      <p:sp>
        <p:nvSpPr>
          <p:cNvPr id="105" name="Google Shape;105;p12"/>
          <p:cNvSpPr/>
          <p:nvPr/>
        </p:nvSpPr>
        <p:spPr>
          <a:xfrm rot="-1530228">
            <a:off x="4428560" y="1892010"/>
            <a:ext cx="4820768" cy="5773774"/>
          </a:xfrm>
          <a:custGeom>
            <a:avLst/>
            <a:gdLst/>
            <a:ahLst/>
            <a:cxnLst/>
            <a:rect l="l" t="t" r="r" b="b"/>
            <a:pathLst>
              <a:path w="1376904" h="1376850" extrusionOk="0">
                <a:moveTo>
                  <a:pt x="942939" y="1234196"/>
                </a:moveTo>
                <a:cubicBezTo>
                  <a:pt x="1182091" y="1122691"/>
                  <a:pt x="1315111" y="1060655"/>
                  <a:pt x="1361424" y="933406"/>
                </a:cubicBezTo>
                <a:cubicBezTo>
                  <a:pt x="1407736" y="806157"/>
                  <a:pt x="1345722" y="673115"/>
                  <a:pt x="1234195" y="433964"/>
                </a:cubicBezTo>
                <a:cubicBezTo>
                  <a:pt x="1122669" y="194812"/>
                  <a:pt x="1060654" y="61792"/>
                  <a:pt x="933405" y="15479"/>
                </a:cubicBezTo>
                <a:cubicBezTo>
                  <a:pt x="806156" y="-30833"/>
                  <a:pt x="673115" y="31202"/>
                  <a:pt x="433963" y="142645"/>
                </a:cubicBezTo>
                <a:cubicBezTo>
                  <a:pt x="194811" y="254087"/>
                  <a:pt x="61791" y="316186"/>
                  <a:pt x="15478" y="443456"/>
                </a:cubicBezTo>
                <a:cubicBezTo>
                  <a:pt x="-30834" y="570726"/>
                  <a:pt x="31202" y="703746"/>
                  <a:pt x="142707" y="942877"/>
                </a:cubicBezTo>
                <a:cubicBezTo>
                  <a:pt x="254212" y="1182008"/>
                  <a:pt x="316248" y="1315049"/>
                  <a:pt x="443518" y="1361362"/>
                </a:cubicBezTo>
                <a:cubicBezTo>
                  <a:pt x="570788" y="1407674"/>
                  <a:pt x="703808" y="1345722"/>
                  <a:pt x="942939" y="1234196"/>
                </a:cubicBezTo>
                <a:close/>
              </a:path>
            </a:pathLst>
          </a:custGeom>
          <a:no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6" name="Google Shape;106;p12"/>
          <p:cNvSpPr txBox="1"/>
          <p:nvPr/>
        </p:nvSpPr>
        <p:spPr>
          <a:xfrm>
            <a:off x="231475" y="6519155"/>
            <a:ext cx="4038600" cy="2289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None/>
            </a:pPr>
            <a:r>
              <a:rPr lang="en" b="1">
                <a:solidFill>
                  <a:srgbClr val="003C71"/>
                </a:solidFill>
                <a:latin typeface="Poppins"/>
                <a:ea typeface="Poppins"/>
                <a:cs typeface="Poppins"/>
                <a:sym typeface="Poppins"/>
              </a:rPr>
              <a:t>General Supplies and Services</a:t>
            </a:r>
            <a:endParaRPr>
              <a:solidFill>
                <a:srgbClr val="003C71"/>
              </a:solidFill>
              <a:latin typeface="Poppins"/>
              <a:ea typeface="Poppins"/>
              <a:cs typeface="Poppins"/>
              <a:sym typeface="Poppin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Happy Pastel Buildings - Title">
  <p:cSld name="CUSTOM_4">
    <p:spTree>
      <p:nvGrpSpPr>
        <p:cNvPr id="1" name="Shape 107"/>
        <p:cNvGrpSpPr/>
        <p:nvPr/>
      </p:nvGrpSpPr>
      <p:grpSpPr>
        <a:xfrm>
          <a:off x="0" y="0"/>
          <a:ext cx="0" cy="0"/>
          <a:chOff x="0" y="0"/>
          <a:chExt cx="0" cy="0"/>
        </a:xfrm>
      </p:grpSpPr>
      <p:sp>
        <p:nvSpPr>
          <p:cNvPr id="108" name="Google Shape;108;p13"/>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lvl1pPr lvl="0">
              <a:buNone/>
              <a:defRPr>
                <a:solidFill>
                  <a:srgbClr val="003C71"/>
                </a:solidFill>
                <a:latin typeface="Poppins"/>
                <a:ea typeface="Poppins"/>
                <a:cs typeface="Poppins"/>
                <a:sym typeface="Poppins"/>
              </a:defRPr>
            </a:lvl1pPr>
            <a:lvl2pPr lvl="1">
              <a:buNone/>
              <a:defRPr>
                <a:solidFill>
                  <a:srgbClr val="003C71"/>
                </a:solidFill>
                <a:latin typeface="Poppins"/>
                <a:ea typeface="Poppins"/>
                <a:cs typeface="Poppins"/>
                <a:sym typeface="Poppins"/>
              </a:defRPr>
            </a:lvl2pPr>
            <a:lvl3pPr lvl="2">
              <a:buNone/>
              <a:defRPr>
                <a:solidFill>
                  <a:srgbClr val="003C71"/>
                </a:solidFill>
                <a:latin typeface="Poppins"/>
                <a:ea typeface="Poppins"/>
                <a:cs typeface="Poppins"/>
                <a:sym typeface="Poppins"/>
              </a:defRPr>
            </a:lvl3pPr>
            <a:lvl4pPr lvl="3">
              <a:buNone/>
              <a:defRPr>
                <a:solidFill>
                  <a:srgbClr val="003C71"/>
                </a:solidFill>
                <a:latin typeface="Poppins"/>
                <a:ea typeface="Poppins"/>
                <a:cs typeface="Poppins"/>
                <a:sym typeface="Poppins"/>
              </a:defRPr>
            </a:lvl4pPr>
            <a:lvl5pPr lvl="4">
              <a:buNone/>
              <a:defRPr>
                <a:solidFill>
                  <a:srgbClr val="003C71"/>
                </a:solidFill>
                <a:latin typeface="Poppins"/>
                <a:ea typeface="Poppins"/>
                <a:cs typeface="Poppins"/>
                <a:sym typeface="Poppins"/>
              </a:defRPr>
            </a:lvl5pPr>
            <a:lvl6pPr lvl="5">
              <a:buNone/>
              <a:defRPr>
                <a:solidFill>
                  <a:srgbClr val="003C71"/>
                </a:solidFill>
                <a:latin typeface="Poppins"/>
                <a:ea typeface="Poppins"/>
                <a:cs typeface="Poppins"/>
                <a:sym typeface="Poppins"/>
              </a:defRPr>
            </a:lvl6pPr>
            <a:lvl7pPr lvl="6">
              <a:buNone/>
              <a:defRPr>
                <a:solidFill>
                  <a:srgbClr val="003C71"/>
                </a:solidFill>
                <a:latin typeface="Poppins"/>
                <a:ea typeface="Poppins"/>
                <a:cs typeface="Poppins"/>
                <a:sym typeface="Poppins"/>
              </a:defRPr>
            </a:lvl7pPr>
            <a:lvl8pPr lvl="7">
              <a:buNone/>
              <a:defRPr>
                <a:solidFill>
                  <a:srgbClr val="003C71"/>
                </a:solidFill>
                <a:latin typeface="Poppins"/>
                <a:ea typeface="Poppins"/>
                <a:cs typeface="Poppins"/>
                <a:sym typeface="Poppins"/>
              </a:defRPr>
            </a:lvl8pPr>
            <a:lvl9pPr lvl="8">
              <a:buNone/>
              <a:defRPr>
                <a:solidFill>
                  <a:srgbClr val="003C71"/>
                </a:solidFill>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
              <a:t>‹#›</a:t>
            </a:fld>
            <a:endParaRPr/>
          </a:p>
        </p:txBody>
      </p:sp>
      <p:grpSp>
        <p:nvGrpSpPr>
          <p:cNvPr id="109" name="Google Shape;109;p13"/>
          <p:cNvGrpSpPr/>
          <p:nvPr/>
        </p:nvGrpSpPr>
        <p:grpSpPr>
          <a:xfrm>
            <a:off x="581250" y="3657509"/>
            <a:ext cx="8078450" cy="3200387"/>
            <a:chOff x="581250" y="2743200"/>
            <a:chExt cx="8078450" cy="2400350"/>
          </a:xfrm>
        </p:grpSpPr>
        <p:sp>
          <p:nvSpPr>
            <p:cNvPr id="110" name="Google Shape;110;p13"/>
            <p:cNvSpPr/>
            <p:nvPr/>
          </p:nvSpPr>
          <p:spPr>
            <a:xfrm>
              <a:off x="581250" y="3366650"/>
              <a:ext cx="1212600" cy="17766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3"/>
            <p:cNvSpPr/>
            <p:nvPr/>
          </p:nvSpPr>
          <p:spPr>
            <a:xfrm>
              <a:off x="4014200" y="4396250"/>
              <a:ext cx="1212600" cy="7473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3"/>
            <p:cNvSpPr/>
            <p:nvPr/>
          </p:nvSpPr>
          <p:spPr>
            <a:xfrm>
              <a:off x="5730650" y="2743200"/>
              <a:ext cx="1212600" cy="24000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3"/>
            <p:cNvSpPr/>
            <p:nvPr/>
          </p:nvSpPr>
          <p:spPr>
            <a:xfrm>
              <a:off x="2297725" y="3803075"/>
              <a:ext cx="1212600" cy="13404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3"/>
            <p:cNvSpPr/>
            <p:nvPr/>
          </p:nvSpPr>
          <p:spPr>
            <a:xfrm>
              <a:off x="768050" y="35960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3"/>
            <p:cNvSpPr/>
            <p:nvPr/>
          </p:nvSpPr>
          <p:spPr>
            <a:xfrm>
              <a:off x="1275900" y="35960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3"/>
            <p:cNvSpPr/>
            <p:nvPr/>
          </p:nvSpPr>
          <p:spPr>
            <a:xfrm>
              <a:off x="776875" y="41411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3"/>
            <p:cNvSpPr/>
            <p:nvPr/>
          </p:nvSpPr>
          <p:spPr>
            <a:xfrm>
              <a:off x="1284725" y="41411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3"/>
            <p:cNvSpPr/>
            <p:nvPr/>
          </p:nvSpPr>
          <p:spPr>
            <a:xfrm>
              <a:off x="776875" y="46862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3"/>
            <p:cNvSpPr/>
            <p:nvPr/>
          </p:nvSpPr>
          <p:spPr>
            <a:xfrm>
              <a:off x="1284725" y="46862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3"/>
            <p:cNvSpPr/>
            <p:nvPr/>
          </p:nvSpPr>
          <p:spPr>
            <a:xfrm>
              <a:off x="2488925" y="413527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3"/>
            <p:cNvSpPr/>
            <p:nvPr/>
          </p:nvSpPr>
          <p:spPr>
            <a:xfrm>
              <a:off x="2996775" y="413527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3"/>
            <p:cNvSpPr/>
            <p:nvPr/>
          </p:nvSpPr>
          <p:spPr>
            <a:xfrm>
              <a:off x="2497750" y="468037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3"/>
            <p:cNvSpPr/>
            <p:nvPr/>
          </p:nvSpPr>
          <p:spPr>
            <a:xfrm>
              <a:off x="3005600" y="468037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13"/>
            <p:cNvSpPr/>
            <p:nvPr/>
          </p:nvSpPr>
          <p:spPr>
            <a:xfrm>
              <a:off x="4209813" y="46587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13"/>
            <p:cNvSpPr/>
            <p:nvPr/>
          </p:nvSpPr>
          <p:spPr>
            <a:xfrm>
              <a:off x="4717663" y="46587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3"/>
            <p:cNvSpPr/>
            <p:nvPr/>
          </p:nvSpPr>
          <p:spPr>
            <a:xfrm>
              <a:off x="5921875" y="35685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13"/>
            <p:cNvSpPr/>
            <p:nvPr/>
          </p:nvSpPr>
          <p:spPr>
            <a:xfrm>
              <a:off x="6429725" y="35685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13"/>
            <p:cNvSpPr/>
            <p:nvPr/>
          </p:nvSpPr>
          <p:spPr>
            <a:xfrm>
              <a:off x="5930700" y="41136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13"/>
            <p:cNvSpPr/>
            <p:nvPr/>
          </p:nvSpPr>
          <p:spPr>
            <a:xfrm>
              <a:off x="6438550" y="41136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3"/>
            <p:cNvSpPr/>
            <p:nvPr/>
          </p:nvSpPr>
          <p:spPr>
            <a:xfrm>
              <a:off x="5930700" y="46587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13"/>
            <p:cNvSpPr/>
            <p:nvPr/>
          </p:nvSpPr>
          <p:spPr>
            <a:xfrm>
              <a:off x="6438550" y="46587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13"/>
            <p:cNvSpPr/>
            <p:nvPr/>
          </p:nvSpPr>
          <p:spPr>
            <a:xfrm>
              <a:off x="5926275" y="30234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13"/>
            <p:cNvSpPr/>
            <p:nvPr/>
          </p:nvSpPr>
          <p:spPr>
            <a:xfrm>
              <a:off x="6434125" y="30234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13"/>
            <p:cNvSpPr/>
            <p:nvPr/>
          </p:nvSpPr>
          <p:spPr>
            <a:xfrm>
              <a:off x="7447100" y="3366650"/>
              <a:ext cx="1212600" cy="17766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13"/>
            <p:cNvSpPr/>
            <p:nvPr/>
          </p:nvSpPr>
          <p:spPr>
            <a:xfrm>
              <a:off x="7633900" y="35960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13"/>
            <p:cNvSpPr/>
            <p:nvPr/>
          </p:nvSpPr>
          <p:spPr>
            <a:xfrm>
              <a:off x="8141750" y="35960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13"/>
            <p:cNvSpPr/>
            <p:nvPr/>
          </p:nvSpPr>
          <p:spPr>
            <a:xfrm>
              <a:off x="7642725" y="41411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13"/>
            <p:cNvSpPr/>
            <p:nvPr/>
          </p:nvSpPr>
          <p:spPr>
            <a:xfrm>
              <a:off x="8150575" y="41411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13"/>
            <p:cNvSpPr/>
            <p:nvPr/>
          </p:nvSpPr>
          <p:spPr>
            <a:xfrm>
              <a:off x="7642725" y="46862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13"/>
            <p:cNvSpPr/>
            <p:nvPr/>
          </p:nvSpPr>
          <p:spPr>
            <a:xfrm>
              <a:off x="8150575" y="46862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1" name="Google Shape;141;p13"/>
          <p:cNvSpPr txBox="1"/>
          <p:nvPr/>
        </p:nvSpPr>
        <p:spPr>
          <a:xfrm>
            <a:off x="231475" y="6519155"/>
            <a:ext cx="4038600" cy="2289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None/>
            </a:pPr>
            <a:r>
              <a:rPr lang="en" b="1">
                <a:solidFill>
                  <a:srgbClr val="003C71"/>
                </a:solidFill>
                <a:latin typeface="Poppins"/>
                <a:ea typeface="Poppins"/>
                <a:cs typeface="Poppins"/>
                <a:sym typeface="Poppins"/>
              </a:rPr>
              <a:t>General Supplies and Services</a:t>
            </a:r>
            <a:endParaRPr>
              <a:solidFill>
                <a:srgbClr val="003C71"/>
              </a:solidFill>
              <a:latin typeface="Poppins"/>
              <a:ea typeface="Poppins"/>
              <a:cs typeface="Poppins"/>
              <a:sym typeface="Poppins"/>
            </a:endParaRPr>
          </a:p>
        </p:txBody>
      </p:sp>
      <p:sp>
        <p:nvSpPr>
          <p:cNvPr id="142" name="Google Shape;142;p13"/>
          <p:cNvSpPr txBox="1">
            <a:spLocks noGrp="1"/>
          </p:cNvSpPr>
          <p:nvPr>
            <p:ph type="ctrTitle"/>
          </p:nvPr>
        </p:nvSpPr>
        <p:spPr>
          <a:xfrm>
            <a:off x="914400" y="2085967"/>
            <a:ext cx="5396700" cy="1922100"/>
          </a:xfrm>
          <a:prstGeom prst="rect">
            <a:avLst/>
          </a:prstGeom>
        </p:spPr>
        <p:txBody>
          <a:bodyPr spcFirstLastPara="1" wrap="square" lIns="0" tIns="0" rIns="0" bIns="0" anchor="b" anchorCtr="0">
            <a:noAutofit/>
          </a:bodyPr>
          <a:lstStyle>
            <a:lvl1pPr lvl="0" algn="l" rtl="0">
              <a:spcBef>
                <a:spcPts val="0"/>
              </a:spcBef>
              <a:spcAft>
                <a:spcPts val="0"/>
              </a:spcAft>
              <a:buClr>
                <a:srgbClr val="003C71"/>
              </a:buClr>
              <a:buSzPts val="4800"/>
              <a:buNone/>
              <a:defRPr sz="4800">
                <a:solidFill>
                  <a:srgbClr val="003C71"/>
                </a:solidFill>
              </a:defRPr>
            </a:lvl1pPr>
            <a:lvl2pPr lvl="1" algn="l" rtl="0">
              <a:spcBef>
                <a:spcPts val="0"/>
              </a:spcBef>
              <a:spcAft>
                <a:spcPts val="0"/>
              </a:spcAft>
              <a:buClr>
                <a:srgbClr val="003C71"/>
              </a:buClr>
              <a:buSzPts val="4800"/>
              <a:buNone/>
              <a:defRPr sz="4800">
                <a:solidFill>
                  <a:srgbClr val="003C71"/>
                </a:solidFill>
              </a:defRPr>
            </a:lvl2pPr>
            <a:lvl3pPr lvl="2" algn="l" rtl="0">
              <a:spcBef>
                <a:spcPts val="0"/>
              </a:spcBef>
              <a:spcAft>
                <a:spcPts val="0"/>
              </a:spcAft>
              <a:buClr>
                <a:srgbClr val="003C71"/>
              </a:buClr>
              <a:buSzPts val="4800"/>
              <a:buNone/>
              <a:defRPr sz="4800">
                <a:solidFill>
                  <a:srgbClr val="003C71"/>
                </a:solidFill>
              </a:defRPr>
            </a:lvl3pPr>
            <a:lvl4pPr lvl="3" algn="l" rtl="0">
              <a:spcBef>
                <a:spcPts val="0"/>
              </a:spcBef>
              <a:spcAft>
                <a:spcPts val="0"/>
              </a:spcAft>
              <a:buClr>
                <a:srgbClr val="003C71"/>
              </a:buClr>
              <a:buSzPts val="4800"/>
              <a:buNone/>
              <a:defRPr sz="4800">
                <a:solidFill>
                  <a:srgbClr val="003C71"/>
                </a:solidFill>
              </a:defRPr>
            </a:lvl4pPr>
            <a:lvl5pPr lvl="4" algn="l" rtl="0">
              <a:spcBef>
                <a:spcPts val="0"/>
              </a:spcBef>
              <a:spcAft>
                <a:spcPts val="0"/>
              </a:spcAft>
              <a:buClr>
                <a:srgbClr val="003C71"/>
              </a:buClr>
              <a:buSzPts val="4800"/>
              <a:buNone/>
              <a:defRPr sz="4800">
                <a:solidFill>
                  <a:srgbClr val="003C71"/>
                </a:solidFill>
              </a:defRPr>
            </a:lvl5pPr>
            <a:lvl6pPr lvl="5" algn="l" rtl="0">
              <a:spcBef>
                <a:spcPts val="0"/>
              </a:spcBef>
              <a:spcAft>
                <a:spcPts val="0"/>
              </a:spcAft>
              <a:buClr>
                <a:srgbClr val="003C71"/>
              </a:buClr>
              <a:buSzPts val="4800"/>
              <a:buNone/>
              <a:defRPr sz="4800">
                <a:solidFill>
                  <a:srgbClr val="003C71"/>
                </a:solidFill>
              </a:defRPr>
            </a:lvl6pPr>
            <a:lvl7pPr lvl="6" algn="l" rtl="0">
              <a:spcBef>
                <a:spcPts val="0"/>
              </a:spcBef>
              <a:spcAft>
                <a:spcPts val="0"/>
              </a:spcAft>
              <a:buClr>
                <a:srgbClr val="003C71"/>
              </a:buClr>
              <a:buSzPts val="4800"/>
              <a:buNone/>
              <a:defRPr sz="4800">
                <a:solidFill>
                  <a:srgbClr val="003C71"/>
                </a:solidFill>
              </a:defRPr>
            </a:lvl7pPr>
            <a:lvl8pPr lvl="7" algn="l" rtl="0">
              <a:spcBef>
                <a:spcPts val="0"/>
              </a:spcBef>
              <a:spcAft>
                <a:spcPts val="0"/>
              </a:spcAft>
              <a:buClr>
                <a:srgbClr val="003C71"/>
              </a:buClr>
              <a:buSzPts val="4800"/>
              <a:buNone/>
              <a:defRPr sz="4800">
                <a:solidFill>
                  <a:srgbClr val="003C71"/>
                </a:solidFill>
              </a:defRPr>
            </a:lvl8pPr>
            <a:lvl9pPr lvl="8" algn="l" rtl="0">
              <a:spcBef>
                <a:spcPts val="0"/>
              </a:spcBef>
              <a:spcAft>
                <a:spcPts val="0"/>
              </a:spcAft>
              <a:buClr>
                <a:srgbClr val="003C71"/>
              </a:buClr>
              <a:buSzPts val="4800"/>
              <a:buNone/>
              <a:defRPr sz="4800">
                <a:solidFill>
                  <a:srgbClr val="003C71"/>
                </a:solidFill>
              </a:defRPr>
            </a:lvl9pPr>
          </a:lstStyle>
          <a:p>
            <a:endParaRPr/>
          </a:p>
        </p:txBody>
      </p:sp>
      <p:pic>
        <p:nvPicPr>
          <p:cNvPr id="143" name="Google Shape;143;p13" descr="HiRez4inchGSAStarMarkRGB.jpg"/>
          <p:cNvPicPr preferRelativeResize="0"/>
          <p:nvPr/>
        </p:nvPicPr>
        <p:blipFill rotWithShape="1">
          <a:blip r:embed="rId2">
            <a:alphaModFix/>
          </a:blip>
          <a:srcRect/>
          <a:stretch/>
        </p:blipFill>
        <p:spPr>
          <a:xfrm>
            <a:off x="326900" y="400467"/>
            <a:ext cx="785100" cy="948900"/>
          </a:xfrm>
          <a:prstGeom prst="rect">
            <a:avLst/>
          </a:prstGeom>
          <a:noFill/>
          <a:ln>
            <a:noFill/>
          </a:ln>
        </p:spPr>
      </p:pic>
      <p:sp>
        <p:nvSpPr>
          <p:cNvPr id="144" name="Google Shape;144;p13"/>
          <p:cNvSpPr txBox="1"/>
          <p:nvPr/>
        </p:nvSpPr>
        <p:spPr>
          <a:xfrm>
            <a:off x="4800600" y="1068388"/>
            <a:ext cx="4038600" cy="22890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None/>
            </a:pPr>
            <a:r>
              <a:rPr lang="en" sz="1500" b="1" i="0" u="none" strike="noStrike" cap="none">
                <a:solidFill>
                  <a:srgbClr val="808080"/>
                </a:solidFill>
                <a:latin typeface="Poppins"/>
                <a:ea typeface="Poppins"/>
                <a:cs typeface="Poppins"/>
                <a:sym typeface="Poppins"/>
              </a:rPr>
              <a:t>U.S. General Services Administration</a:t>
            </a:r>
            <a:endParaRPr sz="1700">
              <a:latin typeface="Poppins"/>
              <a:ea typeface="Poppins"/>
              <a:cs typeface="Poppins"/>
              <a:sym typeface="Poppins"/>
            </a:endParaRPr>
          </a:p>
        </p:txBody>
      </p:sp>
      <p:sp>
        <p:nvSpPr>
          <p:cNvPr id="145" name="Google Shape;145;p13"/>
          <p:cNvSpPr txBox="1">
            <a:spLocks noGrp="1"/>
          </p:cNvSpPr>
          <p:nvPr>
            <p:ph type="ctrTitle" idx="2"/>
          </p:nvPr>
        </p:nvSpPr>
        <p:spPr>
          <a:xfrm>
            <a:off x="914400" y="4716267"/>
            <a:ext cx="5396700" cy="815700"/>
          </a:xfrm>
          <a:prstGeom prst="rect">
            <a:avLst/>
          </a:prstGeom>
        </p:spPr>
        <p:txBody>
          <a:bodyPr spcFirstLastPara="1" wrap="square" lIns="0" tIns="0" rIns="0" bIns="0" anchor="t" anchorCtr="0">
            <a:noAutofit/>
          </a:bodyPr>
          <a:lstStyle>
            <a:lvl1pPr lvl="0" algn="l" rtl="0">
              <a:spcBef>
                <a:spcPts val="0"/>
              </a:spcBef>
              <a:spcAft>
                <a:spcPts val="0"/>
              </a:spcAft>
              <a:buClr>
                <a:schemeClr val="accent1"/>
              </a:buClr>
              <a:buSzPts val="2600"/>
              <a:buNone/>
              <a:defRPr sz="2600" b="0">
                <a:solidFill>
                  <a:schemeClr val="accent1"/>
                </a:solidFill>
              </a:defRPr>
            </a:lvl1pPr>
            <a:lvl2pPr lvl="1" algn="l" rtl="0">
              <a:spcBef>
                <a:spcPts val="0"/>
              </a:spcBef>
              <a:spcAft>
                <a:spcPts val="0"/>
              </a:spcAft>
              <a:buClr>
                <a:schemeClr val="accent1"/>
              </a:buClr>
              <a:buSzPts val="2600"/>
              <a:buNone/>
              <a:defRPr sz="2600" b="0">
                <a:solidFill>
                  <a:schemeClr val="accent1"/>
                </a:solidFill>
              </a:defRPr>
            </a:lvl2pPr>
            <a:lvl3pPr lvl="2" algn="l" rtl="0">
              <a:spcBef>
                <a:spcPts val="0"/>
              </a:spcBef>
              <a:spcAft>
                <a:spcPts val="0"/>
              </a:spcAft>
              <a:buClr>
                <a:schemeClr val="accent1"/>
              </a:buClr>
              <a:buSzPts val="2600"/>
              <a:buNone/>
              <a:defRPr sz="2600" b="0">
                <a:solidFill>
                  <a:schemeClr val="accent1"/>
                </a:solidFill>
              </a:defRPr>
            </a:lvl3pPr>
            <a:lvl4pPr lvl="3" algn="l" rtl="0">
              <a:spcBef>
                <a:spcPts val="0"/>
              </a:spcBef>
              <a:spcAft>
                <a:spcPts val="0"/>
              </a:spcAft>
              <a:buClr>
                <a:schemeClr val="accent1"/>
              </a:buClr>
              <a:buSzPts val="2600"/>
              <a:buNone/>
              <a:defRPr sz="2600" b="0">
                <a:solidFill>
                  <a:schemeClr val="accent1"/>
                </a:solidFill>
              </a:defRPr>
            </a:lvl4pPr>
            <a:lvl5pPr lvl="4" algn="l" rtl="0">
              <a:spcBef>
                <a:spcPts val="0"/>
              </a:spcBef>
              <a:spcAft>
                <a:spcPts val="0"/>
              </a:spcAft>
              <a:buClr>
                <a:schemeClr val="accent1"/>
              </a:buClr>
              <a:buSzPts val="2600"/>
              <a:buNone/>
              <a:defRPr sz="2600" b="0">
                <a:solidFill>
                  <a:schemeClr val="accent1"/>
                </a:solidFill>
              </a:defRPr>
            </a:lvl5pPr>
            <a:lvl6pPr lvl="5" algn="l" rtl="0">
              <a:spcBef>
                <a:spcPts val="0"/>
              </a:spcBef>
              <a:spcAft>
                <a:spcPts val="0"/>
              </a:spcAft>
              <a:buClr>
                <a:schemeClr val="accent1"/>
              </a:buClr>
              <a:buSzPts val="2600"/>
              <a:buNone/>
              <a:defRPr sz="2600" b="0">
                <a:solidFill>
                  <a:schemeClr val="accent1"/>
                </a:solidFill>
              </a:defRPr>
            </a:lvl6pPr>
            <a:lvl7pPr lvl="6" algn="l" rtl="0">
              <a:spcBef>
                <a:spcPts val="0"/>
              </a:spcBef>
              <a:spcAft>
                <a:spcPts val="0"/>
              </a:spcAft>
              <a:buClr>
                <a:schemeClr val="accent1"/>
              </a:buClr>
              <a:buSzPts val="2600"/>
              <a:buNone/>
              <a:defRPr sz="2600" b="0">
                <a:solidFill>
                  <a:schemeClr val="accent1"/>
                </a:solidFill>
              </a:defRPr>
            </a:lvl7pPr>
            <a:lvl8pPr lvl="7" algn="l" rtl="0">
              <a:spcBef>
                <a:spcPts val="0"/>
              </a:spcBef>
              <a:spcAft>
                <a:spcPts val="0"/>
              </a:spcAft>
              <a:buClr>
                <a:schemeClr val="accent1"/>
              </a:buClr>
              <a:buSzPts val="2600"/>
              <a:buNone/>
              <a:defRPr sz="2600" b="0">
                <a:solidFill>
                  <a:schemeClr val="accent1"/>
                </a:solidFill>
              </a:defRPr>
            </a:lvl8pPr>
            <a:lvl9pPr lvl="8" algn="l" rtl="0">
              <a:spcBef>
                <a:spcPts val="0"/>
              </a:spcBef>
              <a:spcAft>
                <a:spcPts val="0"/>
              </a:spcAft>
              <a:buClr>
                <a:schemeClr val="accent1"/>
              </a:buClr>
              <a:buSzPts val="2600"/>
              <a:buNone/>
              <a:defRPr sz="2600" b="0">
                <a:solidFill>
                  <a:schemeClr val="accent1"/>
                </a:solidFill>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Happy Pastel Buildings 1">
  <p:cSld name="CUSTOM_4_2">
    <p:spTree>
      <p:nvGrpSpPr>
        <p:cNvPr id="1" name="Shape 146"/>
        <p:cNvGrpSpPr/>
        <p:nvPr/>
      </p:nvGrpSpPr>
      <p:grpSpPr>
        <a:xfrm>
          <a:off x="0" y="0"/>
          <a:ext cx="0" cy="0"/>
          <a:chOff x="0" y="0"/>
          <a:chExt cx="0" cy="0"/>
        </a:xfrm>
      </p:grpSpPr>
      <p:sp>
        <p:nvSpPr>
          <p:cNvPr id="147" name="Google Shape;147;p14"/>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lvl1pPr lvl="0" rtl="0">
              <a:spcBef>
                <a:spcPts val="0"/>
              </a:spcBef>
              <a:spcAft>
                <a:spcPts val="0"/>
              </a:spcAft>
              <a:buClr>
                <a:srgbClr val="003C71"/>
              </a:buClr>
              <a:buSzPts val="3000"/>
              <a:buNone/>
              <a:defRPr>
                <a:solidFill>
                  <a:srgbClr val="003C71"/>
                </a:solidFill>
              </a:defRPr>
            </a:lvl1pPr>
            <a:lvl2pPr lvl="1" rtl="0">
              <a:spcBef>
                <a:spcPts val="0"/>
              </a:spcBef>
              <a:spcAft>
                <a:spcPts val="0"/>
              </a:spcAft>
              <a:buClr>
                <a:srgbClr val="003C71"/>
              </a:buClr>
              <a:buSzPts val="3000"/>
              <a:buNone/>
              <a:defRPr>
                <a:solidFill>
                  <a:srgbClr val="003C71"/>
                </a:solidFill>
              </a:defRPr>
            </a:lvl2pPr>
            <a:lvl3pPr lvl="2" rtl="0">
              <a:spcBef>
                <a:spcPts val="0"/>
              </a:spcBef>
              <a:spcAft>
                <a:spcPts val="0"/>
              </a:spcAft>
              <a:buClr>
                <a:srgbClr val="003C71"/>
              </a:buClr>
              <a:buSzPts val="3000"/>
              <a:buNone/>
              <a:defRPr>
                <a:solidFill>
                  <a:srgbClr val="003C71"/>
                </a:solidFill>
              </a:defRPr>
            </a:lvl3pPr>
            <a:lvl4pPr lvl="3" rtl="0">
              <a:spcBef>
                <a:spcPts val="0"/>
              </a:spcBef>
              <a:spcAft>
                <a:spcPts val="0"/>
              </a:spcAft>
              <a:buClr>
                <a:srgbClr val="003C71"/>
              </a:buClr>
              <a:buSzPts val="3000"/>
              <a:buNone/>
              <a:defRPr>
                <a:solidFill>
                  <a:srgbClr val="003C71"/>
                </a:solidFill>
              </a:defRPr>
            </a:lvl4pPr>
            <a:lvl5pPr lvl="4" rtl="0">
              <a:spcBef>
                <a:spcPts val="0"/>
              </a:spcBef>
              <a:spcAft>
                <a:spcPts val="0"/>
              </a:spcAft>
              <a:buClr>
                <a:srgbClr val="003C71"/>
              </a:buClr>
              <a:buSzPts val="3000"/>
              <a:buNone/>
              <a:defRPr>
                <a:solidFill>
                  <a:srgbClr val="003C71"/>
                </a:solidFill>
              </a:defRPr>
            </a:lvl5pPr>
            <a:lvl6pPr lvl="5" rtl="0">
              <a:spcBef>
                <a:spcPts val="0"/>
              </a:spcBef>
              <a:spcAft>
                <a:spcPts val="0"/>
              </a:spcAft>
              <a:buClr>
                <a:srgbClr val="003C71"/>
              </a:buClr>
              <a:buSzPts val="3000"/>
              <a:buNone/>
              <a:defRPr>
                <a:solidFill>
                  <a:srgbClr val="003C71"/>
                </a:solidFill>
              </a:defRPr>
            </a:lvl6pPr>
            <a:lvl7pPr lvl="6" rtl="0">
              <a:spcBef>
                <a:spcPts val="0"/>
              </a:spcBef>
              <a:spcAft>
                <a:spcPts val="0"/>
              </a:spcAft>
              <a:buClr>
                <a:srgbClr val="003C71"/>
              </a:buClr>
              <a:buSzPts val="3000"/>
              <a:buNone/>
              <a:defRPr>
                <a:solidFill>
                  <a:srgbClr val="003C71"/>
                </a:solidFill>
              </a:defRPr>
            </a:lvl7pPr>
            <a:lvl8pPr lvl="7" rtl="0">
              <a:spcBef>
                <a:spcPts val="0"/>
              </a:spcBef>
              <a:spcAft>
                <a:spcPts val="0"/>
              </a:spcAft>
              <a:buClr>
                <a:srgbClr val="003C71"/>
              </a:buClr>
              <a:buSzPts val="3000"/>
              <a:buNone/>
              <a:defRPr>
                <a:solidFill>
                  <a:srgbClr val="003C71"/>
                </a:solidFill>
              </a:defRPr>
            </a:lvl8pPr>
            <a:lvl9pPr lvl="8" rtl="0">
              <a:spcBef>
                <a:spcPts val="0"/>
              </a:spcBef>
              <a:spcAft>
                <a:spcPts val="0"/>
              </a:spcAft>
              <a:buClr>
                <a:srgbClr val="003C71"/>
              </a:buClr>
              <a:buSzPts val="3000"/>
              <a:buNone/>
              <a:defRPr>
                <a:solidFill>
                  <a:srgbClr val="003C71"/>
                </a:solidFill>
              </a:defRPr>
            </a:lvl9pPr>
          </a:lstStyle>
          <a:p>
            <a:endParaRPr/>
          </a:p>
        </p:txBody>
      </p:sp>
      <p:sp>
        <p:nvSpPr>
          <p:cNvPr id="148" name="Google Shape;148;p14"/>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lvl1pPr lvl="0" rtl="0">
              <a:buNone/>
              <a:defRPr>
                <a:solidFill>
                  <a:srgbClr val="003C71"/>
                </a:solidFill>
                <a:latin typeface="Poppins"/>
                <a:ea typeface="Poppins"/>
                <a:cs typeface="Poppins"/>
                <a:sym typeface="Poppins"/>
              </a:defRPr>
            </a:lvl1pPr>
            <a:lvl2pPr lvl="1" rtl="0">
              <a:buNone/>
              <a:defRPr>
                <a:solidFill>
                  <a:srgbClr val="003C71"/>
                </a:solidFill>
                <a:latin typeface="Poppins"/>
                <a:ea typeface="Poppins"/>
                <a:cs typeface="Poppins"/>
                <a:sym typeface="Poppins"/>
              </a:defRPr>
            </a:lvl2pPr>
            <a:lvl3pPr lvl="2" rtl="0">
              <a:buNone/>
              <a:defRPr>
                <a:solidFill>
                  <a:srgbClr val="003C71"/>
                </a:solidFill>
                <a:latin typeface="Poppins"/>
                <a:ea typeface="Poppins"/>
                <a:cs typeface="Poppins"/>
                <a:sym typeface="Poppins"/>
              </a:defRPr>
            </a:lvl3pPr>
            <a:lvl4pPr lvl="3" rtl="0">
              <a:buNone/>
              <a:defRPr>
                <a:solidFill>
                  <a:srgbClr val="003C71"/>
                </a:solidFill>
                <a:latin typeface="Poppins"/>
                <a:ea typeface="Poppins"/>
                <a:cs typeface="Poppins"/>
                <a:sym typeface="Poppins"/>
              </a:defRPr>
            </a:lvl4pPr>
            <a:lvl5pPr lvl="4" rtl="0">
              <a:buNone/>
              <a:defRPr>
                <a:solidFill>
                  <a:srgbClr val="003C71"/>
                </a:solidFill>
                <a:latin typeface="Poppins"/>
                <a:ea typeface="Poppins"/>
                <a:cs typeface="Poppins"/>
                <a:sym typeface="Poppins"/>
              </a:defRPr>
            </a:lvl5pPr>
            <a:lvl6pPr lvl="5" rtl="0">
              <a:buNone/>
              <a:defRPr>
                <a:solidFill>
                  <a:srgbClr val="003C71"/>
                </a:solidFill>
                <a:latin typeface="Poppins"/>
                <a:ea typeface="Poppins"/>
                <a:cs typeface="Poppins"/>
                <a:sym typeface="Poppins"/>
              </a:defRPr>
            </a:lvl6pPr>
            <a:lvl7pPr lvl="6" rtl="0">
              <a:buNone/>
              <a:defRPr>
                <a:solidFill>
                  <a:srgbClr val="003C71"/>
                </a:solidFill>
                <a:latin typeface="Poppins"/>
                <a:ea typeface="Poppins"/>
                <a:cs typeface="Poppins"/>
                <a:sym typeface="Poppins"/>
              </a:defRPr>
            </a:lvl7pPr>
            <a:lvl8pPr lvl="7" rtl="0">
              <a:buNone/>
              <a:defRPr>
                <a:solidFill>
                  <a:srgbClr val="003C71"/>
                </a:solidFill>
                <a:latin typeface="Poppins"/>
                <a:ea typeface="Poppins"/>
                <a:cs typeface="Poppins"/>
                <a:sym typeface="Poppins"/>
              </a:defRPr>
            </a:lvl8pPr>
            <a:lvl9pPr lvl="8" rtl="0">
              <a:buNone/>
              <a:defRPr>
                <a:solidFill>
                  <a:srgbClr val="003C71"/>
                </a:solidFill>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
              <a:t>‹#›</a:t>
            </a:fld>
            <a:endParaRPr/>
          </a:p>
        </p:txBody>
      </p:sp>
      <p:grpSp>
        <p:nvGrpSpPr>
          <p:cNvPr id="149" name="Google Shape;149;p14"/>
          <p:cNvGrpSpPr/>
          <p:nvPr/>
        </p:nvGrpSpPr>
        <p:grpSpPr>
          <a:xfrm>
            <a:off x="581250" y="3657509"/>
            <a:ext cx="8078450" cy="3200387"/>
            <a:chOff x="581250" y="2743200"/>
            <a:chExt cx="8078450" cy="2400350"/>
          </a:xfrm>
        </p:grpSpPr>
        <p:sp>
          <p:nvSpPr>
            <p:cNvPr id="150" name="Google Shape;150;p14"/>
            <p:cNvSpPr/>
            <p:nvPr/>
          </p:nvSpPr>
          <p:spPr>
            <a:xfrm>
              <a:off x="581250" y="3366650"/>
              <a:ext cx="1212600" cy="17766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4"/>
            <p:cNvSpPr/>
            <p:nvPr/>
          </p:nvSpPr>
          <p:spPr>
            <a:xfrm>
              <a:off x="4014200" y="4396250"/>
              <a:ext cx="1212600" cy="7473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4"/>
            <p:cNvSpPr/>
            <p:nvPr/>
          </p:nvSpPr>
          <p:spPr>
            <a:xfrm>
              <a:off x="5730650" y="2743200"/>
              <a:ext cx="1212600" cy="24000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4"/>
            <p:cNvSpPr/>
            <p:nvPr/>
          </p:nvSpPr>
          <p:spPr>
            <a:xfrm>
              <a:off x="2297725" y="3803075"/>
              <a:ext cx="1212600" cy="13404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4"/>
            <p:cNvSpPr/>
            <p:nvPr/>
          </p:nvSpPr>
          <p:spPr>
            <a:xfrm>
              <a:off x="768050" y="35960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14"/>
            <p:cNvSpPr/>
            <p:nvPr/>
          </p:nvSpPr>
          <p:spPr>
            <a:xfrm>
              <a:off x="1275900" y="35960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4"/>
            <p:cNvSpPr/>
            <p:nvPr/>
          </p:nvSpPr>
          <p:spPr>
            <a:xfrm>
              <a:off x="776875" y="41411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4"/>
            <p:cNvSpPr/>
            <p:nvPr/>
          </p:nvSpPr>
          <p:spPr>
            <a:xfrm>
              <a:off x="1284725" y="41411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4"/>
            <p:cNvSpPr/>
            <p:nvPr/>
          </p:nvSpPr>
          <p:spPr>
            <a:xfrm>
              <a:off x="776875" y="46862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14"/>
            <p:cNvSpPr/>
            <p:nvPr/>
          </p:nvSpPr>
          <p:spPr>
            <a:xfrm>
              <a:off x="1284725" y="46862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14"/>
            <p:cNvSpPr/>
            <p:nvPr/>
          </p:nvSpPr>
          <p:spPr>
            <a:xfrm>
              <a:off x="2488925" y="413527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4"/>
            <p:cNvSpPr/>
            <p:nvPr/>
          </p:nvSpPr>
          <p:spPr>
            <a:xfrm>
              <a:off x="2996775" y="413527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4"/>
            <p:cNvSpPr/>
            <p:nvPr/>
          </p:nvSpPr>
          <p:spPr>
            <a:xfrm>
              <a:off x="2497750" y="468037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14"/>
            <p:cNvSpPr/>
            <p:nvPr/>
          </p:nvSpPr>
          <p:spPr>
            <a:xfrm>
              <a:off x="3005600" y="468037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14"/>
            <p:cNvSpPr/>
            <p:nvPr/>
          </p:nvSpPr>
          <p:spPr>
            <a:xfrm>
              <a:off x="4209813" y="46587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14"/>
            <p:cNvSpPr/>
            <p:nvPr/>
          </p:nvSpPr>
          <p:spPr>
            <a:xfrm>
              <a:off x="4717663" y="46587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14"/>
            <p:cNvSpPr/>
            <p:nvPr/>
          </p:nvSpPr>
          <p:spPr>
            <a:xfrm>
              <a:off x="5921875" y="35685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14"/>
            <p:cNvSpPr/>
            <p:nvPr/>
          </p:nvSpPr>
          <p:spPr>
            <a:xfrm>
              <a:off x="6429725" y="35685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14"/>
            <p:cNvSpPr/>
            <p:nvPr/>
          </p:nvSpPr>
          <p:spPr>
            <a:xfrm>
              <a:off x="5930700" y="41136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14"/>
            <p:cNvSpPr/>
            <p:nvPr/>
          </p:nvSpPr>
          <p:spPr>
            <a:xfrm>
              <a:off x="6438550" y="41136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14"/>
            <p:cNvSpPr/>
            <p:nvPr/>
          </p:nvSpPr>
          <p:spPr>
            <a:xfrm>
              <a:off x="5930700" y="46587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4"/>
            <p:cNvSpPr/>
            <p:nvPr/>
          </p:nvSpPr>
          <p:spPr>
            <a:xfrm>
              <a:off x="6438550" y="46587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4"/>
            <p:cNvSpPr/>
            <p:nvPr/>
          </p:nvSpPr>
          <p:spPr>
            <a:xfrm>
              <a:off x="5926275" y="30234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4"/>
            <p:cNvSpPr/>
            <p:nvPr/>
          </p:nvSpPr>
          <p:spPr>
            <a:xfrm>
              <a:off x="6434125" y="3023450"/>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4"/>
            <p:cNvSpPr/>
            <p:nvPr/>
          </p:nvSpPr>
          <p:spPr>
            <a:xfrm>
              <a:off x="7447100" y="3366650"/>
              <a:ext cx="1212600" cy="17766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14"/>
            <p:cNvSpPr/>
            <p:nvPr/>
          </p:nvSpPr>
          <p:spPr>
            <a:xfrm>
              <a:off x="7633900" y="35960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4"/>
            <p:cNvSpPr/>
            <p:nvPr/>
          </p:nvSpPr>
          <p:spPr>
            <a:xfrm>
              <a:off x="8141750" y="35960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4"/>
            <p:cNvSpPr/>
            <p:nvPr/>
          </p:nvSpPr>
          <p:spPr>
            <a:xfrm>
              <a:off x="7642725" y="41411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4"/>
            <p:cNvSpPr/>
            <p:nvPr/>
          </p:nvSpPr>
          <p:spPr>
            <a:xfrm>
              <a:off x="8150575" y="41411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14"/>
            <p:cNvSpPr/>
            <p:nvPr/>
          </p:nvSpPr>
          <p:spPr>
            <a:xfrm>
              <a:off x="7642725" y="46862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4"/>
            <p:cNvSpPr/>
            <p:nvPr/>
          </p:nvSpPr>
          <p:spPr>
            <a:xfrm>
              <a:off x="8150575" y="4686225"/>
              <a:ext cx="313500" cy="282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1" name="Google Shape;181;p14"/>
          <p:cNvSpPr txBox="1"/>
          <p:nvPr/>
        </p:nvSpPr>
        <p:spPr>
          <a:xfrm>
            <a:off x="231475" y="6519155"/>
            <a:ext cx="4038600" cy="2289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None/>
            </a:pPr>
            <a:r>
              <a:rPr lang="en" b="1">
                <a:solidFill>
                  <a:srgbClr val="003C71"/>
                </a:solidFill>
                <a:latin typeface="Poppins"/>
                <a:ea typeface="Poppins"/>
                <a:cs typeface="Poppins"/>
                <a:sym typeface="Poppins"/>
              </a:rPr>
              <a:t>General Supplies and Services</a:t>
            </a:r>
            <a:endParaRPr>
              <a:solidFill>
                <a:srgbClr val="003C71"/>
              </a:solidFill>
              <a:latin typeface="Poppins"/>
              <a:ea typeface="Poppins"/>
              <a:cs typeface="Poppins"/>
              <a:sym typeface="Poppins"/>
            </a:endParaRPr>
          </a:p>
        </p:txBody>
      </p:sp>
      <p:pic>
        <p:nvPicPr>
          <p:cNvPr id="182" name="Google Shape;182;p14" descr="HiRez4inchGSAStarMarkRGB.jpg"/>
          <p:cNvPicPr preferRelativeResize="0"/>
          <p:nvPr/>
        </p:nvPicPr>
        <p:blipFill rotWithShape="1">
          <a:blip r:embed="rId2">
            <a:alphaModFix/>
          </a:blip>
          <a:srcRect/>
          <a:stretch/>
        </p:blipFill>
        <p:spPr>
          <a:xfrm>
            <a:off x="8413225" y="140433"/>
            <a:ext cx="650400" cy="786000"/>
          </a:xfrm>
          <a:prstGeom prst="rect">
            <a:avLst/>
          </a:prstGeom>
          <a:noFill/>
          <a:ln>
            <a:noFill/>
          </a:ln>
        </p:spPr>
      </p:pic>
      <p:sp>
        <p:nvSpPr>
          <p:cNvPr id="183" name="Google Shape;183;p14"/>
          <p:cNvSpPr/>
          <p:nvPr/>
        </p:nvSpPr>
        <p:spPr>
          <a:xfrm>
            <a:off x="6441325" y="14933"/>
            <a:ext cx="1035900" cy="1365300"/>
          </a:xfrm>
          <a:prstGeom prst="sun">
            <a:avLst>
              <a:gd name="adj" fmla="val 25000"/>
            </a:avLst>
          </a:prstGeom>
          <a:solidFill>
            <a:srgbClr val="FFF2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4"/>
          <p:cNvSpPr txBox="1">
            <a:spLocks noGrp="1"/>
          </p:cNvSpPr>
          <p:nvPr>
            <p:ph type="body" idx="1"/>
          </p:nvPr>
        </p:nvSpPr>
        <p:spPr>
          <a:xfrm>
            <a:off x="477775" y="1452367"/>
            <a:ext cx="4412700" cy="3828000"/>
          </a:xfrm>
          <a:prstGeom prst="rect">
            <a:avLst/>
          </a:prstGeom>
        </p:spPr>
        <p:txBody>
          <a:bodyPr spcFirstLastPara="1" wrap="square" lIns="91425" tIns="91425" rIns="91425" bIns="91425" anchor="t" anchorCtr="0">
            <a:noAutofit/>
          </a:bodyPr>
          <a:lstStyle>
            <a:lvl1pPr marL="457200" lvl="0" indent="-387350" rtl="0">
              <a:spcBef>
                <a:spcPts val="0"/>
              </a:spcBef>
              <a:spcAft>
                <a:spcPts val="0"/>
              </a:spcAft>
              <a:buClr>
                <a:srgbClr val="003C71"/>
              </a:buClr>
              <a:buSzPts val="2500"/>
              <a:buFont typeface="Encode Sans Semi Condensed SemiBold"/>
              <a:buChar char="●"/>
              <a:defRPr sz="2500">
                <a:solidFill>
                  <a:srgbClr val="003C71"/>
                </a:solidFill>
                <a:latin typeface="Encode Sans Semi Condensed SemiBold"/>
                <a:ea typeface="Encode Sans Semi Condensed SemiBold"/>
                <a:cs typeface="Encode Sans Semi Condensed SemiBold"/>
                <a:sym typeface="Encode Sans Semi Condensed SemiBold"/>
              </a:defRPr>
            </a:lvl1pPr>
            <a:lvl2pPr marL="914400" lvl="1" indent="-374650" rtl="0">
              <a:spcBef>
                <a:spcPts val="0"/>
              </a:spcBef>
              <a:spcAft>
                <a:spcPts val="0"/>
              </a:spcAft>
              <a:buClr>
                <a:srgbClr val="003C71"/>
              </a:buClr>
              <a:buSzPts val="2300"/>
              <a:buFont typeface="Encode Sans Semi Condensed SemiBold"/>
              <a:buChar char="○"/>
              <a:defRPr sz="2300">
                <a:solidFill>
                  <a:srgbClr val="003C71"/>
                </a:solidFill>
                <a:latin typeface="Encode Sans Semi Condensed SemiBold"/>
                <a:ea typeface="Encode Sans Semi Condensed SemiBold"/>
                <a:cs typeface="Encode Sans Semi Condensed SemiBold"/>
                <a:sym typeface="Encode Sans Semi Condensed SemiBold"/>
              </a:defRPr>
            </a:lvl2pPr>
            <a:lvl3pPr marL="1371600" lvl="2" indent="-368300" rtl="0">
              <a:spcBef>
                <a:spcPts val="0"/>
              </a:spcBef>
              <a:spcAft>
                <a:spcPts val="0"/>
              </a:spcAft>
              <a:buClr>
                <a:srgbClr val="003C71"/>
              </a:buClr>
              <a:buSzPts val="2200"/>
              <a:buFont typeface="Encode Sans Semi Condensed SemiBold"/>
              <a:buChar char="■"/>
              <a:defRPr sz="2200">
                <a:solidFill>
                  <a:srgbClr val="003C71"/>
                </a:solidFill>
                <a:latin typeface="Encode Sans Semi Condensed SemiBold"/>
                <a:ea typeface="Encode Sans Semi Condensed SemiBold"/>
                <a:cs typeface="Encode Sans Semi Condensed SemiBold"/>
                <a:sym typeface="Encode Sans Semi Condensed SemiBold"/>
              </a:defRPr>
            </a:lvl3pPr>
            <a:lvl4pPr marL="1828800" lvl="3" indent="-349250" rtl="0">
              <a:spcBef>
                <a:spcPts val="0"/>
              </a:spcBef>
              <a:spcAft>
                <a:spcPts val="0"/>
              </a:spcAft>
              <a:buClr>
                <a:srgbClr val="003C71"/>
              </a:buClr>
              <a:buSzPts val="1900"/>
              <a:buFont typeface="Encode Sans Semi Condensed SemiBold"/>
              <a:buChar char="●"/>
              <a:defRPr sz="1900">
                <a:solidFill>
                  <a:srgbClr val="003C71"/>
                </a:solidFill>
                <a:latin typeface="Encode Sans Semi Condensed SemiBold"/>
                <a:ea typeface="Encode Sans Semi Condensed SemiBold"/>
                <a:cs typeface="Encode Sans Semi Condensed SemiBold"/>
                <a:sym typeface="Encode Sans Semi Condensed SemiBold"/>
              </a:defRPr>
            </a:lvl4pPr>
            <a:lvl5pPr marL="2286000" lvl="4" indent="-336550" rtl="0">
              <a:spcBef>
                <a:spcPts val="0"/>
              </a:spcBef>
              <a:spcAft>
                <a:spcPts val="0"/>
              </a:spcAft>
              <a:buClr>
                <a:srgbClr val="003C71"/>
              </a:buClr>
              <a:buSzPts val="1700"/>
              <a:buFont typeface="Encode Sans Semi Condensed SemiBold"/>
              <a:buChar char="○"/>
              <a:defRPr sz="1700">
                <a:solidFill>
                  <a:srgbClr val="003C71"/>
                </a:solidFill>
                <a:latin typeface="Encode Sans Semi Condensed SemiBold"/>
                <a:ea typeface="Encode Sans Semi Condensed SemiBold"/>
                <a:cs typeface="Encode Sans Semi Condensed SemiBold"/>
                <a:sym typeface="Encode Sans Semi Condensed SemiBold"/>
              </a:defRPr>
            </a:lvl5pPr>
            <a:lvl6pPr marL="2743200" lvl="5" indent="-323850" rtl="0">
              <a:spcBef>
                <a:spcPts val="0"/>
              </a:spcBef>
              <a:spcAft>
                <a:spcPts val="0"/>
              </a:spcAft>
              <a:buClr>
                <a:srgbClr val="003C71"/>
              </a:buClr>
              <a:buSzPts val="1500"/>
              <a:buFont typeface="Encode Sans Semi Condensed SemiBold"/>
              <a:buChar char="■"/>
              <a:defRPr sz="1500">
                <a:solidFill>
                  <a:srgbClr val="003C71"/>
                </a:solidFill>
                <a:latin typeface="Encode Sans Semi Condensed SemiBold"/>
                <a:ea typeface="Encode Sans Semi Condensed SemiBold"/>
                <a:cs typeface="Encode Sans Semi Condensed SemiBold"/>
                <a:sym typeface="Encode Sans Semi Condensed SemiBold"/>
              </a:defRPr>
            </a:lvl6pPr>
            <a:lvl7pPr marL="3200400" lvl="6" indent="-292100" rtl="0">
              <a:spcBef>
                <a:spcPts val="0"/>
              </a:spcBef>
              <a:spcAft>
                <a:spcPts val="0"/>
              </a:spcAft>
              <a:buClr>
                <a:srgbClr val="003C71"/>
              </a:buClr>
              <a:buSzPts val="1000"/>
              <a:buFont typeface="Encode Sans Semi Condensed SemiBold"/>
              <a:buChar char="●"/>
              <a:defRPr sz="1000">
                <a:solidFill>
                  <a:srgbClr val="003C71"/>
                </a:solidFill>
                <a:latin typeface="Encode Sans Semi Condensed SemiBold"/>
                <a:ea typeface="Encode Sans Semi Condensed SemiBold"/>
                <a:cs typeface="Encode Sans Semi Condensed SemiBold"/>
                <a:sym typeface="Encode Sans Semi Condensed SemiBold"/>
              </a:defRPr>
            </a:lvl7pPr>
            <a:lvl8pPr marL="3657600" lvl="7" indent="-292100" rtl="0">
              <a:spcBef>
                <a:spcPts val="0"/>
              </a:spcBef>
              <a:spcAft>
                <a:spcPts val="0"/>
              </a:spcAft>
              <a:buClr>
                <a:srgbClr val="003C71"/>
              </a:buClr>
              <a:buSzPts val="1000"/>
              <a:buFont typeface="Encode Sans Semi Condensed SemiBold"/>
              <a:buChar char="○"/>
              <a:defRPr sz="1000">
                <a:solidFill>
                  <a:srgbClr val="003C71"/>
                </a:solidFill>
                <a:latin typeface="Encode Sans Semi Condensed SemiBold"/>
                <a:ea typeface="Encode Sans Semi Condensed SemiBold"/>
                <a:cs typeface="Encode Sans Semi Condensed SemiBold"/>
                <a:sym typeface="Encode Sans Semi Condensed SemiBold"/>
              </a:defRPr>
            </a:lvl8pPr>
            <a:lvl9pPr marL="4114800" lvl="8" indent="-292100" rtl="0">
              <a:spcBef>
                <a:spcPts val="0"/>
              </a:spcBef>
              <a:spcAft>
                <a:spcPts val="0"/>
              </a:spcAft>
              <a:buClr>
                <a:srgbClr val="003C71"/>
              </a:buClr>
              <a:buSzPts val="1000"/>
              <a:buFont typeface="Encode Sans Semi Condensed SemiBold"/>
              <a:buChar char="■"/>
              <a:defRPr sz="1000">
                <a:solidFill>
                  <a:srgbClr val="003C71"/>
                </a:solidFill>
                <a:latin typeface="Encode Sans Semi Condensed SemiBold"/>
                <a:ea typeface="Encode Sans Semi Condensed SemiBold"/>
                <a:cs typeface="Encode Sans Semi Condensed SemiBold"/>
                <a:sym typeface="Encode Sans Semi Condensed SemiBold"/>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Happy Pastel Buildings at Night">
  <p:cSld name="CUSTOM_4_1">
    <p:bg>
      <p:bgPr>
        <a:solidFill>
          <a:srgbClr val="000000"/>
        </a:solidFill>
        <a:effectLst/>
      </p:bgPr>
    </p:bg>
    <p:spTree>
      <p:nvGrpSpPr>
        <p:cNvPr id="1" name="Shape 185"/>
        <p:cNvGrpSpPr/>
        <p:nvPr/>
      </p:nvGrpSpPr>
      <p:grpSpPr>
        <a:xfrm>
          <a:off x="0" y="0"/>
          <a:ext cx="0" cy="0"/>
          <a:chOff x="0" y="0"/>
          <a:chExt cx="0" cy="0"/>
        </a:xfrm>
      </p:grpSpPr>
      <p:sp>
        <p:nvSpPr>
          <p:cNvPr id="186" name="Google Shape;186;p15"/>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lvl1pPr lvl="0" rtl="0">
              <a:spcBef>
                <a:spcPts val="0"/>
              </a:spcBef>
              <a:spcAft>
                <a:spcPts val="0"/>
              </a:spcAft>
              <a:buClr>
                <a:srgbClr val="FBFBFB"/>
              </a:buClr>
              <a:buSzPts val="3000"/>
              <a:buNone/>
              <a:defRPr>
                <a:solidFill>
                  <a:srgbClr val="FBFBFB"/>
                </a:solidFill>
              </a:defRPr>
            </a:lvl1pPr>
            <a:lvl2pPr lvl="1" rtl="0">
              <a:spcBef>
                <a:spcPts val="0"/>
              </a:spcBef>
              <a:spcAft>
                <a:spcPts val="0"/>
              </a:spcAft>
              <a:buClr>
                <a:srgbClr val="FBFBFB"/>
              </a:buClr>
              <a:buSzPts val="3000"/>
              <a:buNone/>
              <a:defRPr>
                <a:solidFill>
                  <a:srgbClr val="FBFBFB"/>
                </a:solidFill>
              </a:defRPr>
            </a:lvl2pPr>
            <a:lvl3pPr lvl="2" rtl="0">
              <a:spcBef>
                <a:spcPts val="0"/>
              </a:spcBef>
              <a:spcAft>
                <a:spcPts val="0"/>
              </a:spcAft>
              <a:buClr>
                <a:srgbClr val="FBFBFB"/>
              </a:buClr>
              <a:buSzPts val="3000"/>
              <a:buNone/>
              <a:defRPr>
                <a:solidFill>
                  <a:srgbClr val="FBFBFB"/>
                </a:solidFill>
              </a:defRPr>
            </a:lvl3pPr>
            <a:lvl4pPr lvl="3" rtl="0">
              <a:spcBef>
                <a:spcPts val="0"/>
              </a:spcBef>
              <a:spcAft>
                <a:spcPts val="0"/>
              </a:spcAft>
              <a:buClr>
                <a:srgbClr val="FBFBFB"/>
              </a:buClr>
              <a:buSzPts val="3000"/>
              <a:buNone/>
              <a:defRPr>
                <a:solidFill>
                  <a:srgbClr val="FBFBFB"/>
                </a:solidFill>
              </a:defRPr>
            </a:lvl4pPr>
            <a:lvl5pPr lvl="4" rtl="0">
              <a:spcBef>
                <a:spcPts val="0"/>
              </a:spcBef>
              <a:spcAft>
                <a:spcPts val="0"/>
              </a:spcAft>
              <a:buClr>
                <a:srgbClr val="FBFBFB"/>
              </a:buClr>
              <a:buSzPts val="3000"/>
              <a:buNone/>
              <a:defRPr>
                <a:solidFill>
                  <a:srgbClr val="FBFBFB"/>
                </a:solidFill>
              </a:defRPr>
            </a:lvl5pPr>
            <a:lvl6pPr lvl="5" rtl="0">
              <a:spcBef>
                <a:spcPts val="0"/>
              </a:spcBef>
              <a:spcAft>
                <a:spcPts val="0"/>
              </a:spcAft>
              <a:buClr>
                <a:srgbClr val="FBFBFB"/>
              </a:buClr>
              <a:buSzPts val="3000"/>
              <a:buNone/>
              <a:defRPr>
                <a:solidFill>
                  <a:srgbClr val="FBFBFB"/>
                </a:solidFill>
              </a:defRPr>
            </a:lvl6pPr>
            <a:lvl7pPr lvl="6" rtl="0">
              <a:spcBef>
                <a:spcPts val="0"/>
              </a:spcBef>
              <a:spcAft>
                <a:spcPts val="0"/>
              </a:spcAft>
              <a:buClr>
                <a:srgbClr val="FBFBFB"/>
              </a:buClr>
              <a:buSzPts val="3000"/>
              <a:buNone/>
              <a:defRPr>
                <a:solidFill>
                  <a:srgbClr val="FBFBFB"/>
                </a:solidFill>
              </a:defRPr>
            </a:lvl7pPr>
            <a:lvl8pPr lvl="7" rtl="0">
              <a:spcBef>
                <a:spcPts val="0"/>
              </a:spcBef>
              <a:spcAft>
                <a:spcPts val="0"/>
              </a:spcAft>
              <a:buClr>
                <a:srgbClr val="FBFBFB"/>
              </a:buClr>
              <a:buSzPts val="3000"/>
              <a:buNone/>
              <a:defRPr>
                <a:solidFill>
                  <a:srgbClr val="FBFBFB"/>
                </a:solidFill>
              </a:defRPr>
            </a:lvl8pPr>
            <a:lvl9pPr lvl="8" rtl="0">
              <a:spcBef>
                <a:spcPts val="0"/>
              </a:spcBef>
              <a:spcAft>
                <a:spcPts val="0"/>
              </a:spcAft>
              <a:buClr>
                <a:srgbClr val="FBFBFB"/>
              </a:buClr>
              <a:buSzPts val="3000"/>
              <a:buNone/>
              <a:defRPr>
                <a:solidFill>
                  <a:srgbClr val="FBFBFB"/>
                </a:solidFill>
              </a:defRPr>
            </a:lvl9pPr>
          </a:lstStyle>
          <a:p>
            <a:endParaRPr/>
          </a:p>
        </p:txBody>
      </p:sp>
      <p:sp>
        <p:nvSpPr>
          <p:cNvPr id="187" name="Google Shape;187;p15"/>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lvl1pPr lvl="0" rtl="0">
              <a:buNone/>
              <a:defRPr>
                <a:solidFill>
                  <a:srgbClr val="FBFBFB"/>
                </a:solidFill>
                <a:latin typeface="Poppins"/>
                <a:ea typeface="Poppins"/>
                <a:cs typeface="Poppins"/>
                <a:sym typeface="Poppins"/>
              </a:defRPr>
            </a:lvl1pPr>
            <a:lvl2pPr lvl="1" rtl="0">
              <a:buNone/>
              <a:defRPr>
                <a:solidFill>
                  <a:srgbClr val="FBFBFB"/>
                </a:solidFill>
                <a:latin typeface="Poppins"/>
                <a:ea typeface="Poppins"/>
                <a:cs typeface="Poppins"/>
                <a:sym typeface="Poppins"/>
              </a:defRPr>
            </a:lvl2pPr>
            <a:lvl3pPr lvl="2" rtl="0">
              <a:buNone/>
              <a:defRPr>
                <a:solidFill>
                  <a:srgbClr val="FBFBFB"/>
                </a:solidFill>
                <a:latin typeface="Poppins"/>
                <a:ea typeface="Poppins"/>
                <a:cs typeface="Poppins"/>
                <a:sym typeface="Poppins"/>
              </a:defRPr>
            </a:lvl3pPr>
            <a:lvl4pPr lvl="3" rtl="0">
              <a:buNone/>
              <a:defRPr>
                <a:solidFill>
                  <a:srgbClr val="FBFBFB"/>
                </a:solidFill>
                <a:latin typeface="Poppins"/>
                <a:ea typeface="Poppins"/>
                <a:cs typeface="Poppins"/>
                <a:sym typeface="Poppins"/>
              </a:defRPr>
            </a:lvl4pPr>
            <a:lvl5pPr lvl="4" rtl="0">
              <a:buNone/>
              <a:defRPr>
                <a:solidFill>
                  <a:srgbClr val="FBFBFB"/>
                </a:solidFill>
                <a:latin typeface="Poppins"/>
                <a:ea typeface="Poppins"/>
                <a:cs typeface="Poppins"/>
                <a:sym typeface="Poppins"/>
              </a:defRPr>
            </a:lvl5pPr>
            <a:lvl6pPr lvl="5" rtl="0">
              <a:buNone/>
              <a:defRPr>
                <a:solidFill>
                  <a:srgbClr val="FBFBFB"/>
                </a:solidFill>
                <a:latin typeface="Poppins"/>
                <a:ea typeface="Poppins"/>
                <a:cs typeface="Poppins"/>
                <a:sym typeface="Poppins"/>
              </a:defRPr>
            </a:lvl6pPr>
            <a:lvl7pPr lvl="6" rtl="0">
              <a:buNone/>
              <a:defRPr>
                <a:solidFill>
                  <a:srgbClr val="FBFBFB"/>
                </a:solidFill>
                <a:latin typeface="Poppins"/>
                <a:ea typeface="Poppins"/>
                <a:cs typeface="Poppins"/>
                <a:sym typeface="Poppins"/>
              </a:defRPr>
            </a:lvl7pPr>
            <a:lvl8pPr lvl="7" rtl="0">
              <a:buNone/>
              <a:defRPr>
                <a:solidFill>
                  <a:srgbClr val="FBFBFB"/>
                </a:solidFill>
                <a:latin typeface="Poppins"/>
                <a:ea typeface="Poppins"/>
                <a:cs typeface="Poppins"/>
                <a:sym typeface="Poppins"/>
              </a:defRPr>
            </a:lvl8pPr>
            <a:lvl9pPr lvl="8" rtl="0">
              <a:buNone/>
              <a:defRPr>
                <a:solidFill>
                  <a:srgbClr val="FBFBFB"/>
                </a:solidFill>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
              <a:t>‹#›</a:t>
            </a:fld>
            <a:endParaRPr/>
          </a:p>
        </p:txBody>
      </p:sp>
      <p:grpSp>
        <p:nvGrpSpPr>
          <p:cNvPr id="188" name="Google Shape;188;p15"/>
          <p:cNvGrpSpPr/>
          <p:nvPr/>
        </p:nvGrpSpPr>
        <p:grpSpPr>
          <a:xfrm>
            <a:off x="581250" y="3657509"/>
            <a:ext cx="8078450" cy="3200387"/>
            <a:chOff x="581250" y="2743200"/>
            <a:chExt cx="8078450" cy="2400350"/>
          </a:xfrm>
        </p:grpSpPr>
        <p:sp>
          <p:nvSpPr>
            <p:cNvPr id="189" name="Google Shape;189;p15"/>
            <p:cNvSpPr/>
            <p:nvPr/>
          </p:nvSpPr>
          <p:spPr>
            <a:xfrm>
              <a:off x="581250" y="3366650"/>
              <a:ext cx="1212600" cy="1776600"/>
            </a:xfrm>
            <a:prstGeom prst="rect">
              <a:avLst/>
            </a:prstGeom>
            <a:solidFill>
              <a:srgbClr val="1C1C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5"/>
            <p:cNvSpPr/>
            <p:nvPr/>
          </p:nvSpPr>
          <p:spPr>
            <a:xfrm>
              <a:off x="4014200" y="4396250"/>
              <a:ext cx="1212600" cy="747300"/>
            </a:xfrm>
            <a:prstGeom prst="rect">
              <a:avLst/>
            </a:prstGeom>
            <a:solidFill>
              <a:srgbClr val="1C1C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5"/>
            <p:cNvSpPr/>
            <p:nvPr/>
          </p:nvSpPr>
          <p:spPr>
            <a:xfrm>
              <a:off x="5730650" y="2743200"/>
              <a:ext cx="1212600" cy="2400000"/>
            </a:xfrm>
            <a:prstGeom prst="rect">
              <a:avLst/>
            </a:prstGeom>
            <a:solidFill>
              <a:srgbClr val="1C1C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5"/>
            <p:cNvSpPr/>
            <p:nvPr/>
          </p:nvSpPr>
          <p:spPr>
            <a:xfrm>
              <a:off x="2297725" y="3803075"/>
              <a:ext cx="1212600" cy="1340400"/>
            </a:xfrm>
            <a:prstGeom prst="rect">
              <a:avLst/>
            </a:prstGeom>
            <a:solidFill>
              <a:srgbClr val="1C1C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5"/>
            <p:cNvSpPr/>
            <p:nvPr/>
          </p:nvSpPr>
          <p:spPr>
            <a:xfrm>
              <a:off x="768050" y="3596025"/>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5"/>
            <p:cNvSpPr/>
            <p:nvPr/>
          </p:nvSpPr>
          <p:spPr>
            <a:xfrm>
              <a:off x="1275900" y="3596025"/>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5"/>
            <p:cNvSpPr/>
            <p:nvPr/>
          </p:nvSpPr>
          <p:spPr>
            <a:xfrm>
              <a:off x="776875" y="4141125"/>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5"/>
            <p:cNvSpPr/>
            <p:nvPr/>
          </p:nvSpPr>
          <p:spPr>
            <a:xfrm>
              <a:off x="1284725" y="4141125"/>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5"/>
            <p:cNvSpPr/>
            <p:nvPr/>
          </p:nvSpPr>
          <p:spPr>
            <a:xfrm>
              <a:off x="776875" y="4686225"/>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15"/>
            <p:cNvSpPr/>
            <p:nvPr/>
          </p:nvSpPr>
          <p:spPr>
            <a:xfrm>
              <a:off x="1284725" y="4686225"/>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15"/>
            <p:cNvSpPr/>
            <p:nvPr/>
          </p:nvSpPr>
          <p:spPr>
            <a:xfrm>
              <a:off x="2488925" y="4135275"/>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5"/>
            <p:cNvSpPr/>
            <p:nvPr/>
          </p:nvSpPr>
          <p:spPr>
            <a:xfrm>
              <a:off x="2996775" y="4135275"/>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5"/>
            <p:cNvSpPr/>
            <p:nvPr/>
          </p:nvSpPr>
          <p:spPr>
            <a:xfrm>
              <a:off x="2497750" y="4680375"/>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5"/>
            <p:cNvSpPr/>
            <p:nvPr/>
          </p:nvSpPr>
          <p:spPr>
            <a:xfrm>
              <a:off x="3005600" y="4680375"/>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15"/>
            <p:cNvSpPr/>
            <p:nvPr/>
          </p:nvSpPr>
          <p:spPr>
            <a:xfrm>
              <a:off x="4209813" y="4658750"/>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15"/>
            <p:cNvSpPr/>
            <p:nvPr/>
          </p:nvSpPr>
          <p:spPr>
            <a:xfrm>
              <a:off x="4717663" y="4658750"/>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5"/>
            <p:cNvSpPr/>
            <p:nvPr/>
          </p:nvSpPr>
          <p:spPr>
            <a:xfrm>
              <a:off x="5921875" y="3568550"/>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15"/>
            <p:cNvSpPr/>
            <p:nvPr/>
          </p:nvSpPr>
          <p:spPr>
            <a:xfrm>
              <a:off x="6429725" y="3568550"/>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5"/>
            <p:cNvSpPr/>
            <p:nvPr/>
          </p:nvSpPr>
          <p:spPr>
            <a:xfrm>
              <a:off x="5930700" y="4113650"/>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15"/>
            <p:cNvSpPr/>
            <p:nvPr/>
          </p:nvSpPr>
          <p:spPr>
            <a:xfrm>
              <a:off x="6438550" y="4113650"/>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15"/>
            <p:cNvSpPr/>
            <p:nvPr/>
          </p:nvSpPr>
          <p:spPr>
            <a:xfrm>
              <a:off x="5930700" y="4658750"/>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15"/>
            <p:cNvSpPr/>
            <p:nvPr/>
          </p:nvSpPr>
          <p:spPr>
            <a:xfrm>
              <a:off x="6438550" y="4658750"/>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15"/>
            <p:cNvSpPr/>
            <p:nvPr/>
          </p:nvSpPr>
          <p:spPr>
            <a:xfrm>
              <a:off x="5926275" y="3023450"/>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5"/>
            <p:cNvSpPr/>
            <p:nvPr/>
          </p:nvSpPr>
          <p:spPr>
            <a:xfrm>
              <a:off x="6434125" y="3023450"/>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5"/>
            <p:cNvSpPr/>
            <p:nvPr/>
          </p:nvSpPr>
          <p:spPr>
            <a:xfrm>
              <a:off x="7447100" y="3366650"/>
              <a:ext cx="1212600" cy="1776600"/>
            </a:xfrm>
            <a:prstGeom prst="rect">
              <a:avLst/>
            </a:prstGeom>
            <a:solidFill>
              <a:srgbClr val="1C1C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15"/>
            <p:cNvSpPr/>
            <p:nvPr/>
          </p:nvSpPr>
          <p:spPr>
            <a:xfrm>
              <a:off x="7633900" y="3596025"/>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15"/>
            <p:cNvSpPr/>
            <p:nvPr/>
          </p:nvSpPr>
          <p:spPr>
            <a:xfrm>
              <a:off x="8141750" y="3596025"/>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5"/>
            <p:cNvSpPr/>
            <p:nvPr/>
          </p:nvSpPr>
          <p:spPr>
            <a:xfrm>
              <a:off x="7642725" y="4141125"/>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5"/>
            <p:cNvSpPr/>
            <p:nvPr/>
          </p:nvSpPr>
          <p:spPr>
            <a:xfrm>
              <a:off x="8150575" y="4141125"/>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15"/>
            <p:cNvSpPr/>
            <p:nvPr/>
          </p:nvSpPr>
          <p:spPr>
            <a:xfrm>
              <a:off x="7642725" y="4686225"/>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15"/>
            <p:cNvSpPr/>
            <p:nvPr/>
          </p:nvSpPr>
          <p:spPr>
            <a:xfrm>
              <a:off x="8150575" y="4686225"/>
              <a:ext cx="313500" cy="282600"/>
            </a:xfrm>
            <a:prstGeom prst="rect">
              <a:avLst/>
            </a:prstGeom>
            <a:solidFill>
              <a:srgbClr val="003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0" name="Google Shape;220;p15"/>
          <p:cNvSpPr txBox="1"/>
          <p:nvPr/>
        </p:nvSpPr>
        <p:spPr>
          <a:xfrm>
            <a:off x="231475" y="6519155"/>
            <a:ext cx="4038600" cy="2289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None/>
            </a:pPr>
            <a:r>
              <a:rPr lang="en" b="1">
                <a:solidFill>
                  <a:srgbClr val="FFFFFF"/>
                </a:solidFill>
                <a:latin typeface="Poppins"/>
                <a:ea typeface="Poppins"/>
                <a:cs typeface="Poppins"/>
                <a:sym typeface="Poppins"/>
              </a:rPr>
              <a:t>General Supplies and Services</a:t>
            </a:r>
            <a:endParaRPr>
              <a:solidFill>
                <a:srgbClr val="FFFFFF"/>
              </a:solidFill>
              <a:latin typeface="Poppins"/>
              <a:ea typeface="Poppins"/>
              <a:cs typeface="Poppins"/>
              <a:sym typeface="Poppins"/>
            </a:endParaRPr>
          </a:p>
        </p:txBody>
      </p:sp>
      <p:sp>
        <p:nvSpPr>
          <p:cNvPr id="221" name="Google Shape;221;p15"/>
          <p:cNvSpPr/>
          <p:nvPr/>
        </p:nvSpPr>
        <p:spPr>
          <a:xfrm>
            <a:off x="6874000" y="174667"/>
            <a:ext cx="548700" cy="1072500"/>
          </a:xfrm>
          <a:prstGeom prst="moon">
            <a:avLst>
              <a:gd name="adj" fmla="val 50000"/>
            </a:avLst>
          </a:prstGeom>
          <a:solidFill>
            <a:srgbClr val="80808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15"/>
          <p:cNvSpPr txBox="1">
            <a:spLocks noGrp="1"/>
          </p:cNvSpPr>
          <p:nvPr>
            <p:ph type="body" idx="1"/>
          </p:nvPr>
        </p:nvSpPr>
        <p:spPr>
          <a:xfrm>
            <a:off x="477775" y="1452367"/>
            <a:ext cx="8510700" cy="3968100"/>
          </a:xfrm>
          <a:prstGeom prst="rect">
            <a:avLst/>
          </a:prstGeom>
        </p:spPr>
        <p:txBody>
          <a:bodyPr spcFirstLastPara="1" wrap="square" lIns="91425" tIns="91425" rIns="91425" bIns="91425" anchor="t" anchorCtr="0">
            <a:noAutofit/>
          </a:bodyPr>
          <a:lstStyle>
            <a:lvl1pPr marL="457200" lvl="0" indent="-387350" rtl="0">
              <a:spcBef>
                <a:spcPts val="0"/>
              </a:spcBef>
              <a:spcAft>
                <a:spcPts val="0"/>
              </a:spcAft>
              <a:buClr>
                <a:srgbClr val="FFFFFF"/>
              </a:buClr>
              <a:buSzPts val="2500"/>
              <a:buChar char="●"/>
              <a:defRPr sz="2500">
                <a:solidFill>
                  <a:srgbClr val="FFFFFF"/>
                </a:solidFill>
              </a:defRPr>
            </a:lvl1pPr>
            <a:lvl2pPr marL="914400" lvl="1" indent="-374650" rtl="0">
              <a:spcBef>
                <a:spcPts val="0"/>
              </a:spcBef>
              <a:spcAft>
                <a:spcPts val="0"/>
              </a:spcAft>
              <a:buClr>
                <a:srgbClr val="FFFFFF"/>
              </a:buClr>
              <a:buSzPts val="2300"/>
              <a:buChar char="○"/>
              <a:defRPr sz="2300">
                <a:solidFill>
                  <a:srgbClr val="FFFFFF"/>
                </a:solidFill>
              </a:defRPr>
            </a:lvl2pPr>
            <a:lvl3pPr marL="1371600" lvl="2" indent="-368300" rtl="0">
              <a:spcBef>
                <a:spcPts val="0"/>
              </a:spcBef>
              <a:spcAft>
                <a:spcPts val="0"/>
              </a:spcAft>
              <a:buClr>
                <a:srgbClr val="FFFFFF"/>
              </a:buClr>
              <a:buSzPts val="2200"/>
              <a:buChar char="■"/>
              <a:defRPr sz="2200">
                <a:solidFill>
                  <a:srgbClr val="FFFFFF"/>
                </a:solidFill>
              </a:defRPr>
            </a:lvl3pPr>
            <a:lvl4pPr marL="1828800" lvl="3" indent="-349250" rtl="0">
              <a:spcBef>
                <a:spcPts val="0"/>
              </a:spcBef>
              <a:spcAft>
                <a:spcPts val="0"/>
              </a:spcAft>
              <a:buClr>
                <a:srgbClr val="FFFFFF"/>
              </a:buClr>
              <a:buSzPts val="1900"/>
              <a:buChar char="●"/>
              <a:defRPr sz="1900">
                <a:solidFill>
                  <a:srgbClr val="FFFFFF"/>
                </a:solidFill>
              </a:defRPr>
            </a:lvl4pPr>
            <a:lvl5pPr marL="2286000" lvl="4" indent="-336550" rtl="0">
              <a:spcBef>
                <a:spcPts val="0"/>
              </a:spcBef>
              <a:spcAft>
                <a:spcPts val="0"/>
              </a:spcAft>
              <a:buClr>
                <a:srgbClr val="FFFFFF"/>
              </a:buClr>
              <a:buSzPts val="1700"/>
              <a:buChar char="○"/>
              <a:defRPr sz="1700">
                <a:solidFill>
                  <a:srgbClr val="FFFFFF"/>
                </a:solidFill>
              </a:defRPr>
            </a:lvl5pPr>
            <a:lvl6pPr marL="2743200" lvl="5" indent="-323850" rtl="0">
              <a:spcBef>
                <a:spcPts val="0"/>
              </a:spcBef>
              <a:spcAft>
                <a:spcPts val="0"/>
              </a:spcAft>
              <a:buClr>
                <a:srgbClr val="FFFFFF"/>
              </a:buClr>
              <a:buSzPts val="1500"/>
              <a:buChar char="■"/>
              <a:defRPr sz="1500">
                <a:solidFill>
                  <a:srgbClr val="FFFFFF"/>
                </a:solidFill>
              </a:defRPr>
            </a:lvl6pPr>
            <a:lvl7pPr marL="3200400" lvl="6" indent="-292100" rtl="0">
              <a:spcBef>
                <a:spcPts val="0"/>
              </a:spcBef>
              <a:spcAft>
                <a:spcPts val="0"/>
              </a:spcAft>
              <a:buClr>
                <a:srgbClr val="FFFFFF"/>
              </a:buClr>
              <a:buSzPts val="1000"/>
              <a:buChar char="●"/>
              <a:defRPr sz="1000">
                <a:solidFill>
                  <a:srgbClr val="FFFFFF"/>
                </a:solidFill>
              </a:defRPr>
            </a:lvl7pPr>
            <a:lvl8pPr marL="3657600" lvl="7" indent="-292100" rtl="0">
              <a:spcBef>
                <a:spcPts val="0"/>
              </a:spcBef>
              <a:spcAft>
                <a:spcPts val="0"/>
              </a:spcAft>
              <a:buClr>
                <a:srgbClr val="FFFFFF"/>
              </a:buClr>
              <a:buSzPts val="1000"/>
              <a:buChar char="○"/>
              <a:defRPr sz="1000">
                <a:solidFill>
                  <a:srgbClr val="FFFFFF"/>
                </a:solidFill>
              </a:defRPr>
            </a:lvl8pPr>
            <a:lvl9pPr marL="4114800" lvl="8" indent="-292100" rtl="0">
              <a:spcBef>
                <a:spcPts val="0"/>
              </a:spcBef>
              <a:spcAft>
                <a:spcPts val="0"/>
              </a:spcAft>
              <a:buClr>
                <a:srgbClr val="FFFFFF"/>
              </a:buClr>
              <a:buSzPts val="1000"/>
              <a:buChar char="■"/>
              <a:defRPr sz="1000">
                <a:solidFill>
                  <a:srgbClr val="FFFFFF"/>
                </a:solidFill>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Murca Background">
  <p:cSld name="CUSTOM_3">
    <p:spTree>
      <p:nvGrpSpPr>
        <p:cNvPr id="1" name="Shape 223"/>
        <p:cNvGrpSpPr/>
        <p:nvPr/>
      </p:nvGrpSpPr>
      <p:grpSpPr>
        <a:xfrm>
          <a:off x="0" y="0"/>
          <a:ext cx="0" cy="0"/>
          <a:chOff x="0" y="0"/>
          <a:chExt cx="0" cy="0"/>
        </a:xfrm>
      </p:grpSpPr>
      <p:sp>
        <p:nvSpPr>
          <p:cNvPr id="224" name="Google Shape;224;p16"/>
          <p:cNvSpPr/>
          <p:nvPr/>
        </p:nvSpPr>
        <p:spPr>
          <a:xfrm>
            <a:off x="3888100" y="0"/>
            <a:ext cx="5256000" cy="786000"/>
          </a:xfrm>
          <a:prstGeom prst="flowChartAlternateProcess">
            <a:avLst/>
          </a:prstGeom>
          <a:solidFill>
            <a:srgbClr val="EEEAEA">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16"/>
          <p:cNvSpPr/>
          <p:nvPr/>
        </p:nvSpPr>
        <p:spPr>
          <a:xfrm>
            <a:off x="0" y="6063567"/>
            <a:ext cx="9144000" cy="786000"/>
          </a:xfrm>
          <a:prstGeom prst="flowChartAlternateProcess">
            <a:avLst/>
          </a:prstGeom>
          <a:solidFill>
            <a:srgbClr val="EEEAEA">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6"/>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lvl1pPr lvl="0">
              <a:buNone/>
              <a:defRPr>
                <a:latin typeface="Poppins"/>
                <a:ea typeface="Poppins"/>
                <a:cs typeface="Poppins"/>
                <a:sym typeface="Poppins"/>
              </a:defRPr>
            </a:lvl1pPr>
            <a:lvl2pPr lvl="1">
              <a:buNone/>
              <a:defRPr>
                <a:latin typeface="Poppins"/>
                <a:ea typeface="Poppins"/>
                <a:cs typeface="Poppins"/>
                <a:sym typeface="Poppins"/>
              </a:defRPr>
            </a:lvl2pPr>
            <a:lvl3pPr lvl="2">
              <a:buNone/>
              <a:defRPr>
                <a:latin typeface="Poppins"/>
                <a:ea typeface="Poppins"/>
                <a:cs typeface="Poppins"/>
                <a:sym typeface="Poppins"/>
              </a:defRPr>
            </a:lvl3pPr>
            <a:lvl4pPr lvl="3">
              <a:buNone/>
              <a:defRPr>
                <a:latin typeface="Poppins"/>
                <a:ea typeface="Poppins"/>
                <a:cs typeface="Poppins"/>
                <a:sym typeface="Poppins"/>
              </a:defRPr>
            </a:lvl4pPr>
            <a:lvl5pPr lvl="4">
              <a:buNone/>
              <a:defRPr>
                <a:latin typeface="Poppins"/>
                <a:ea typeface="Poppins"/>
                <a:cs typeface="Poppins"/>
                <a:sym typeface="Poppins"/>
              </a:defRPr>
            </a:lvl5pPr>
            <a:lvl6pPr lvl="5">
              <a:buNone/>
              <a:defRPr>
                <a:latin typeface="Poppins"/>
                <a:ea typeface="Poppins"/>
                <a:cs typeface="Poppins"/>
                <a:sym typeface="Poppins"/>
              </a:defRPr>
            </a:lvl6pPr>
            <a:lvl7pPr lvl="6">
              <a:buNone/>
              <a:defRPr>
                <a:latin typeface="Poppins"/>
                <a:ea typeface="Poppins"/>
                <a:cs typeface="Poppins"/>
                <a:sym typeface="Poppins"/>
              </a:defRPr>
            </a:lvl7pPr>
            <a:lvl8pPr lvl="7">
              <a:buNone/>
              <a:defRPr>
                <a:latin typeface="Poppins"/>
                <a:ea typeface="Poppins"/>
                <a:cs typeface="Poppins"/>
                <a:sym typeface="Poppins"/>
              </a:defRPr>
            </a:lvl8pPr>
            <a:lvl9pPr lvl="8">
              <a:buNone/>
              <a:defRPr>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
              <a:t>‹#›</a:t>
            </a:fld>
            <a:endParaRPr/>
          </a:p>
        </p:txBody>
      </p:sp>
      <p:pic>
        <p:nvPicPr>
          <p:cNvPr id="227" name="Google Shape;227;p16" descr="HiRez4inchGSAStarMarkRGB.jpg"/>
          <p:cNvPicPr preferRelativeResize="0"/>
          <p:nvPr/>
        </p:nvPicPr>
        <p:blipFill rotWithShape="1">
          <a:blip r:embed="rId2">
            <a:alphaModFix/>
          </a:blip>
          <a:srcRect/>
          <a:stretch/>
        </p:blipFill>
        <p:spPr>
          <a:xfrm>
            <a:off x="8413225" y="140433"/>
            <a:ext cx="650400" cy="786000"/>
          </a:xfrm>
          <a:prstGeom prst="rect">
            <a:avLst/>
          </a:prstGeom>
          <a:noFill/>
          <a:ln>
            <a:noFill/>
          </a:ln>
        </p:spPr>
      </p:pic>
      <p:sp>
        <p:nvSpPr>
          <p:cNvPr id="228" name="Google Shape;228;p16"/>
          <p:cNvSpPr/>
          <p:nvPr/>
        </p:nvSpPr>
        <p:spPr>
          <a:xfrm>
            <a:off x="0" y="4547675"/>
            <a:ext cx="9144000" cy="786000"/>
          </a:xfrm>
          <a:prstGeom prst="flowChartAlternateProcess">
            <a:avLst/>
          </a:prstGeom>
          <a:solidFill>
            <a:srgbClr val="EEEAEA">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16"/>
          <p:cNvSpPr txBox="1"/>
          <p:nvPr/>
        </p:nvSpPr>
        <p:spPr>
          <a:xfrm>
            <a:off x="231475" y="6519155"/>
            <a:ext cx="4038600" cy="2289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None/>
            </a:pPr>
            <a:endParaRPr>
              <a:solidFill>
                <a:srgbClr val="003C71"/>
              </a:solidFill>
              <a:latin typeface="Poppins"/>
              <a:ea typeface="Poppins"/>
              <a:cs typeface="Poppins"/>
              <a:sym typeface="Poppins"/>
            </a:endParaRPr>
          </a:p>
        </p:txBody>
      </p:sp>
      <p:sp>
        <p:nvSpPr>
          <p:cNvPr id="230" name="Google Shape;230;p16"/>
          <p:cNvSpPr/>
          <p:nvPr/>
        </p:nvSpPr>
        <p:spPr>
          <a:xfrm>
            <a:off x="73125" y="3031767"/>
            <a:ext cx="9070800" cy="786000"/>
          </a:xfrm>
          <a:prstGeom prst="flowChartAlternateProcess">
            <a:avLst/>
          </a:prstGeom>
          <a:solidFill>
            <a:srgbClr val="EEEAEA">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16"/>
          <p:cNvSpPr/>
          <p:nvPr/>
        </p:nvSpPr>
        <p:spPr>
          <a:xfrm>
            <a:off x="3888100" y="1515892"/>
            <a:ext cx="5256000" cy="786000"/>
          </a:xfrm>
          <a:prstGeom prst="flowChartAlternateProcess">
            <a:avLst/>
          </a:prstGeom>
          <a:solidFill>
            <a:srgbClr val="EEEAEA">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16"/>
          <p:cNvSpPr/>
          <p:nvPr/>
        </p:nvSpPr>
        <p:spPr>
          <a:xfrm>
            <a:off x="0" y="0"/>
            <a:ext cx="3888000" cy="3060000"/>
          </a:xfrm>
          <a:prstGeom prst="flowChartAlternateProcess">
            <a:avLst/>
          </a:prstGeom>
          <a:solidFill>
            <a:srgbClr val="003C71">
              <a:alpha val="44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16"/>
          <p:cNvSpPr/>
          <p:nvPr/>
        </p:nvSpPr>
        <p:spPr>
          <a:xfrm>
            <a:off x="865375" y="354333"/>
            <a:ext cx="1974600" cy="2191500"/>
          </a:xfrm>
          <a:prstGeom prst="star5">
            <a:avLst>
              <a:gd name="adj" fmla="val 19098"/>
              <a:gd name="hf" fmla="val 105146"/>
              <a:gd name="vf" fmla="val 110557"/>
            </a:avLst>
          </a:prstGeom>
          <a:solidFill>
            <a:srgbClr val="FBFBFB">
              <a:alpha val="474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16"/>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lvl1pPr lvl="0" rtl="0">
              <a:spcBef>
                <a:spcPts val="0"/>
              </a:spcBef>
              <a:spcAft>
                <a:spcPts val="0"/>
              </a:spcAft>
              <a:buClr>
                <a:srgbClr val="003C71"/>
              </a:buClr>
              <a:buSzPts val="3000"/>
              <a:buNone/>
              <a:defRPr>
                <a:solidFill>
                  <a:srgbClr val="003C71"/>
                </a:solidFill>
              </a:defRPr>
            </a:lvl1pPr>
            <a:lvl2pPr lvl="1" rtl="0">
              <a:spcBef>
                <a:spcPts val="0"/>
              </a:spcBef>
              <a:spcAft>
                <a:spcPts val="0"/>
              </a:spcAft>
              <a:buClr>
                <a:srgbClr val="003C71"/>
              </a:buClr>
              <a:buSzPts val="3000"/>
              <a:buNone/>
              <a:defRPr>
                <a:solidFill>
                  <a:srgbClr val="003C71"/>
                </a:solidFill>
              </a:defRPr>
            </a:lvl2pPr>
            <a:lvl3pPr lvl="2" rtl="0">
              <a:spcBef>
                <a:spcPts val="0"/>
              </a:spcBef>
              <a:spcAft>
                <a:spcPts val="0"/>
              </a:spcAft>
              <a:buClr>
                <a:srgbClr val="003C71"/>
              </a:buClr>
              <a:buSzPts val="3000"/>
              <a:buNone/>
              <a:defRPr>
                <a:solidFill>
                  <a:srgbClr val="003C71"/>
                </a:solidFill>
              </a:defRPr>
            </a:lvl3pPr>
            <a:lvl4pPr lvl="3" rtl="0">
              <a:spcBef>
                <a:spcPts val="0"/>
              </a:spcBef>
              <a:spcAft>
                <a:spcPts val="0"/>
              </a:spcAft>
              <a:buClr>
                <a:srgbClr val="003C71"/>
              </a:buClr>
              <a:buSzPts val="3000"/>
              <a:buNone/>
              <a:defRPr>
                <a:solidFill>
                  <a:srgbClr val="003C71"/>
                </a:solidFill>
              </a:defRPr>
            </a:lvl4pPr>
            <a:lvl5pPr lvl="4" rtl="0">
              <a:spcBef>
                <a:spcPts val="0"/>
              </a:spcBef>
              <a:spcAft>
                <a:spcPts val="0"/>
              </a:spcAft>
              <a:buClr>
                <a:srgbClr val="003C71"/>
              </a:buClr>
              <a:buSzPts val="3000"/>
              <a:buNone/>
              <a:defRPr>
                <a:solidFill>
                  <a:srgbClr val="003C71"/>
                </a:solidFill>
              </a:defRPr>
            </a:lvl5pPr>
            <a:lvl6pPr lvl="5" rtl="0">
              <a:spcBef>
                <a:spcPts val="0"/>
              </a:spcBef>
              <a:spcAft>
                <a:spcPts val="0"/>
              </a:spcAft>
              <a:buClr>
                <a:srgbClr val="003C71"/>
              </a:buClr>
              <a:buSzPts val="3000"/>
              <a:buNone/>
              <a:defRPr>
                <a:solidFill>
                  <a:srgbClr val="003C71"/>
                </a:solidFill>
              </a:defRPr>
            </a:lvl6pPr>
            <a:lvl7pPr lvl="6" rtl="0">
              <a:spcBef>
                <a:spcPts val="0"/>
              </a:spcBef>
              <a:spcAft>
                <a:spcPts val="0"/>
              </a:spcAft>
              <a:buClr>
                <a:srgbClr val="003C71"/>
              </a:buClr>
              <a:buSzPts val="3000"/>
              <a:buNone/>
              <a:defRPr>
                <a:solidFill>
                  <a:srgbClr val="003C71"/>
                </a:solidFill>
              </a:defRPr>
            </a:lvl7pPr>
            <a:lvl8pPr lvl="7" rtl="0">
              <a:spcBef>
                <a:spcPts val="0"/>
              </a:spcBef>
              <a:spcAft>
                <a:spcPts val="0"/>
              </a:spcAft>
              <a:buClr>
                <a:srgbClr val="003C71"/>
              </a:buClr>
              <a:buSzPts val="3000"/>
              <a:buNone/>
              <a:defRPr>
                <a:solidFill>
                  <a:srgbClr val="003C71"/>
                </a:solidFill>
              </a:defRPr>
            </a:lvl8pPr>
            <a:lvl9pPr lvl="8" rtl="0">
              <a:spcBef>
                <a:spcPts val="0"/>
              </a:spcBef>
              <a:spcAft>
                <a:spcPts val="0"/>
              </a:spcAft>
              <a:buClr>
                <a:srgbClr val="003C71"/>
              </a:buClr>
              <a:buSzPts val="3000"/>
              <a:buNone/>
              <a:defRPr>
                <a:solidFill>
                  <a:srgbClr val="003C71"/>
                </a:solidFill>
              </a:defRPr>
            </a:lvl9pPr>
          </a:lstStyle>
          <a:p>
            <a:endParaRPr/>
          </a:p>
        </p:txBody>
      </p:sp>
      <p:sp>
        <p:nvSpPr>
          <p:cNvPr id="235" name="Google Shape;235;p16"/>
          <p:cNvSpPr txBox="1">
            <a:spLocks noGrp="1"/>
          </p:cNvSpPr>
          <p:nvPr>
            <p:ph type="body" idx="1"/>
          </p:nvPr>
        </p:nvSpPr>
        <p:spPr>
          <a:xfrm>
            <a:off x="477775" y="1452367"/>
            <a:ext cx="4412700" cy="1093200"/>
          </a:xfrm>
          <a:prstGeom prst="rect">
            <a:avLst/>
          </a:prstGeom>
        </p:spPr>
        <p:txBody>
          <a:bodyPr spcFirstLastPara="1" wrap="square" lIns="91425" tIns="91425" rIns="91425" bIns="91425" anchor="t" anchorCtr="0">
            <a:noAutofit/>
          </a:bodyPr>
          <a:lstStyle>
            <a:lvl1pPr marL="457200" lvl="0" indent="-387350" rtl="0">
              <a:spcBef>
                <a:spcPts val="0"/>
              </a:spcBef>
              <a:spcAft>
                <a:spcPts val="0"/>
              </a:spcAft>
              <a:buClr>
                <a:srgbClr val="003C71"/>
              </a:buClr>
              <a:buSzPts val="2500"/>
              <a:buFont typeface="Encode Sans Semi Condensed SemiBold"/>
              <a:buChar char="●"/>
              <a:defRPr sz="2500">
                <a:solidFill>
                  <a:srgbClr val="003C71"/>
                </a:solidFill>
                <a:latin typeface="Encode Sans Semi Condensed SemiBold"/>
                <a:ea typeface="Encode Sans Semi Condensed SemiBold"/>
                <a:cs typeface="Encode Sans Semi Condensed SemiBold"/>
                <a:sym typeface="Encode Sans Semi Condensed SemiBold"/>
              </a:defRPr>
            </a:lvl1pPr>
            <a:lvl2pPr marL="914400" lvl="1" indent="-374650" rtl="0">
              <a:spcBef>
                <a:spcPts val="0"/>
              </a:spcBef>
              <a:spcAft>
                <a:spcPts val="0"/>
              </a:spcAft>
              <a:buClr>
                <a:srgbClr val="003C71"/>
              </a:buClr>
              <a:buSzPts val="2300"/>
              <a:buFont typeface="Encode Sans Semi Condensed SemiBold"/>
              <a:buChar char="○"/>
              <a:defRPr sz="2300">
                <a:solidFill>
                  <a:srgbClr val="003C71"/>
                </a:solidFill>
                <a:latin typeface="Encode Sans Semi Condensed SemiBold"/>
                <a:ea typeface="Encode Sans Semi Condensed SemiBold"/>
                <a:cs typeface="Encode Sans Semi Condensed SemiBold"/>
                <a:sym typeface="Encode Sans Semi Condensed SemiBold"/>
              </a:defRPr>
            </a:lvl2pPr>
            <a:lvl3pPr marL="1371600" lvl="2" indent="-368300" rtl="0">
              <a:spcBef>
                <a:spcPts val="0"/>
              </a:spcBef>
              <a:spcAft>
                <a:spcPts val="0"/>
              </a:spcAft>
              <a:buClr>
                <a:srgbClr val="003C71"/>
              </a:buClr>
              <a:buSzPts val="2200"/>
              <a:buFont typeface="Encode Sans Semi Condensed SemiBold"/>
              <a:buChar char="■"/>
              <a:defRPr sz="2200">
                <a:solidFill>
                  <a:srgbClr val="003C71"/>
                </a:solidFill>
                <a:latin typeface="Encode Sans Semi Condensed SemiBold"/>
                <a:ea typeface="Encode Sans Semi Condensed SemiBold"/>
                <a:cs typeface="Encode Sans Semi Condensed SemiBold"/>
                <a:sym typeface="Encode Sans Semi Condensed SemiBold"/>
              </a:defRPr>
            </a:lvl3pPr>
            <a:lvl4pPr marL="1828800" lvl="3" indent="-349250" rtl="0">
              <a:spcBef>
                <a:spcPts val="0"/>
              </a:spcBef>
              <a:spcAft>
                <a:spcPts val="0"/>
              </a:spcAft>
              <a:buClr>
                <a:srgbClr val="003C71"/>
              </a:buClr>
              <a:buSzPts val="1900"/>
              <a:buFont typeface="Encode Sans Semi Condensed SemiBold"/>
              <a:buChar char="●"/>
              <a:defRPr sz="1900">
                <a:solidFill>
                  <a:srgbClr val="003C71"/>
                </a:solidFill>
                <a:latin typeface="Encode Sans Semi Condensed SemiBold"/>
                <a:ea typeface="Encode Sans Semi Condensed SemiBold"/>
                <a:cs typeface="Encode Sans Semi Condensed SemiBold"/>
                <a:sym typeface="Encode Sans Semi Condensed SemiBold"/>
              </a:defRPr>
            </a:lvl4pPr>
            <a:lvl5pPr marL="2286000" lvl="4" indent="-336550" rtl="0">
              <a:spcBef>
                <a:spcPts val="0"/>
              </a:spcBef>
              <a:spcAft>
                <a:spcPts val="0"/>
              </a:spcAft>
              <a:buClr>
                <a:srgbClr val="003C71"/>
              </a:buClr>
              <a:buSzPts val="1700"/>
              <a:buFont typeface="Encode Sans Semi Condensed SemiBold"/>
              <a:buChar char="○"/>
              <a:defRPr sz="1700">
                <a:solidFill>
                  <a:srgbClr val="003C71"/>
                </a:solidFill>
                <a:latin typeface="Encode Sans Semi Condensed SemiBold"/>
                <a:ea typeface="Encode Sans Semi Condensed SemiBold"/>
                <a:cs typeface="Encode Sans Semi Condensed SemiBold"/>
                <a:sym typeface="Encode Sans Semi Condensed SemiBold"/>
              </a:defRPr>
            </a:lvl5pPr>
            <a:lvl6pPr marL="2743200" lvl="5" indent="-323850" rtl="0">
              <a:spcBef>
                <a:spcPts val="0"/>
              </a:spcBef>
              <a:spcAft>
                <a:spcPts val="0"/>
              </a:spcAft>
              <a:buClr>
                <a:srgbClr val="003C71"/>
              </a:buClr>
              <a:buSzPts val="1500"/>
              <a:buFont typeface="Encode Sans Semi Condensed SemiBold"/>
              <a:buChar char="■"/>
              <a:defRPr sz="1500">
                <a:solidFill>
                  <a:srgbClr val="003C71"/>
                </a:solidFill>
                <a:latin typeface="Encode Sans Semi Condensed SemiBold"/>
                <a:ea typeface="Encode Sans Semi Condensed SemiBold"/>
                <a:cs typeface="Encode Sans Semi Condensed SemiBold"/>
                <a:sym typeface="Encode Sans Semi Condensed SemiBold"/>
              </a:defRPr>
            </a:lvl6pPr>
            <a:lvl7pPr marL="3200400" lvl="6" indent="-292100" rtl="0">
              <a:spcBef>
                <a:spcPts val="0"/>
              </a:spcBef>
              <a:spcAft>
                <a:spcPts val="0"/>
              </a:spcAft>
              <a:buClr>
                <a:srgbClr val="003C71"/>
              </a:buClr>
              <a:buSzPts val="1000"/>
              <a:buFont typeface="Encode Sans Semi Condensed SemiBold"/>
              <a:buChar char="●"/>
              <a:defRPr sz="1000">
                <a:solidFill>
                  <a:srgbClr val="003C71"/>
                </a:solidFill>
                <a:latin typeface="Encode Sans Semi Condensed SemiBold"/>
                <a:ea typeface="Encode Sans Semi Condensed SemiBold"/>
                <a:cs typeface="Encode Sans Semi Condensed SemiBold"/>
                <a:sym typeface="Encode Sans Semi Condensed SemiBold"/>
              </a:defRPr>
            </a:lvl7pPr>
            <a:lvl8pPr marL="3657600" lvl="7" indent="-292100" rtl="0">
              <a:spcBef>
                <a:spcPts val="0"/>
              </a:spcBef>
              <a:spcAft>
                <a:spcPts val="0"/>
              </a:spcAft>
              <a:buClr>
                <a:srgbClr val="003C71"/>
              </a:buClr>
              <a:buSzPts val="1000"/>
              <a:buFont typeface="Encode Sans Semi Condensed SemiBold"/>
              <a:buChar char="○"/>
              <a:defRPr sz="1000">
                <a:solidFill>
                  <a:srgbClr val="003C71"/>
                </a:solidFill>
                <a:latin typeface="Encode Sans Semi Condensed SemiBold"/>
                <a:ea typeface="Encode Sans Semi Condensed SemiBold"/>
                <a:cs typeface="Encode Sans Semi Condensed SemiBold"/>
                <a:sym typeface="Encode Sans Semi Condensed SemiBold"/>
              </a:defRPr>
            </a:lvl8pPr>
            <a:lvl9pPr marL="4114800" lvl="8" indent="-292100" rtl="0">
              <a:spcBef>
                <a:spcPts val="0"/>
              </a:spcBef>
              <a:spcAft>
                <a:spcPts val="0"/>
              </a:spcAft>
              <a:buClr>
                <a:srgbClr val="003C71"/>
              </a:buClr>
              <a:buSzPts val="1000"/>
              <a:buFont typeface="Encode Sans Semi Condensed SemiBold"/>
              <a:buChar char="■"/>
              <a:defRPr sz="1000">
                <a:solidFill>
                  <a:srgbClr val="003C71"/>
                </a:solidFill>
                <a:latin typeface="Encode Sans Semi Condensed SemiBold"/>
                <a:ea typeface="Encode Sans Semi Condensed SemiBold"/>
                <a:cs typeface="Encode Sans Semi Condensed SemiBold"/>
                <a:sym typeface="Encode Sans Semi Condensed SemiBold"/>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Plain White Background">
  <p:cSld name="CUSTOM_3_1">
    <p:spTree>
      <p:nvGrpSpPr>
        <p:cNvPr id="1" name="Shape 236"/>
        <p:cNvGrpSpPr/>
        <p:nvPr/>
      </p:nvGrpSpPr>
      <p:grpSpPr>
        <a:xfrm>
          <a:off x="0" y="0"/>
          <a:ext cx="0" cy="0"/>
          <a:chOff x="0" y="0"/>
          <a:chExt cx="0" cy="0"/>
        </a:xfrm>
      </p:grpSpPr>
      <p:sp>
        <p:nvSpPr>
          <p:cNvPr id="237" name="Google Shape;237;p17"/>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lvl1pPr lvl="0" rtl="0">
              <a:spcBef>
                <a:spcPts val="0"/>
              </a:spcBef>
              <a:spcAft>
                <a:spcPts val="0"/>
              </a:spcAft>
              <a:buClr>
                <a:srgbClr val="003C71"/>
              </a:buClr>
              <a:buSzPts val="3000"/>
              <a:buNone/>
              <a:defRPr>
                <a:solidFill>
                  <a:srgbClr val="003C71"/>
                </a:solidFill>
              </a:defRPr>
            </a:lvl1pPr>
            <a:lvl2pPr lvl="1" rtl="0">
              <a:spcBef>
                <a:spcPts val="0"/>
              </a:spcBef>
              <a:spcAft>
                <a:spcPts val="0"/>
              </a:spcAft>
              <a:buClr>
                <a:srgbClr val="003C71"/>
              </a:buClr>
              <a:buSzPts val="3000"/>
              <a:buNone/>
              <a:defRPr>
                <a:solidFill>
                  <a:srgbClr val="003C71"/>
                </a:solidFill>
              </a:defRPr>
            </a:lvl2pPr>
            <a:lvl3pPr lvl="2" rtl="0">
              <a:spcBef>
                <a:spcPts val="0"/>
              </a:spcBef>
              <a:spcAft>
                <a:spcPts val="0"/>
              </a:spcAft>
              <a:buClr>
                <a:srgbClr val="003C71"/>
              </a:buClr>
              <a:buSzPts val="3000"/>
              <a:buNone/>
              <a:defRPr>
                <a:solidFill>
                  <a:srgbClr val="003C71"/>
                </a:solidFill>
              </a:defRPr>
            </a:lvl3pPr>
            <a:lvl4pPr lvl="3" rtl="0">
              <a:spcBef>
                <a:spcPts val="0"/>
              </a:spcBef>
              <a:spcAft>
                <a:spcPts val="0"/>
              </a:spcAft>
              <a:buClr>
                <a:srgbClr val="003C71"/>
              </a:buClr>
              <a:buSzPts val="3000"/>
              <a:buNone/>
              <a:defRPr>
                <a:solidFill>
                  <a:srgbClr val="003C71"/>
                </a:solidFill>
              </a:defRPr>
            </a:lvl4pPr>
            <a:lvl5pPr lvl="4" rtl="0">
              <a:spcBef>
                <a:spcPts val="0"/>
              </a:spcBef>
              <a:spcAft>
                <a:spcPts val="0"/>
              </a:spcAft>
              <a:buClr>
                <a:srgbClr val="003C71"/>
              </a:buClr>
              <a:buSzPts val="3000"/>
              <a:buNone/>
              <a:defRPr>
                <a:solidFill>
                  <a:srgbClr val="003C71"/>
                </a:solidFill>
              </a:defRPr>
            </a:lvl5pPr>
            <a:lvl6pPr lvl="5" rtl="0">
              <a:spcBef>
                <a:spcPts val="0"/>
              </a:spcBef>
              <a:spcAft>
                <a:spcPts val="0"/>
              </a:spcAft>
              <a:buClr>
                <a:srgbClr val="003C71"/>
              </a:buClr>
              <a:buSzPts val="3000"/>
              <a:buNone/>
              <a:defRPr>
                <a:solidFill>
                  <a:srgbClr val="003C71"/>
                </a:solidFill>
              </a:defRPr>
            </a:lvl6pPr>
            <a:lvl7pPr lvl="6" rtl="0">
              <a:spcBef>
                <a:spcPts val="0"/>
              </a:spcBef>
              <a:spcAft>
                <a:spcPts val="0"/>
              </a:spcAft>
              <a:buClr>
                <a:srgbClr val="003C71"/>
              </a:buClr>
              <a:buSzPts val="3000"/>
              <a:buNone/>
              <a:defRPr>
                <a:solidFill>
                  <a:srgbClr val="003C71"/>
                </a:solidFill>
              </a:defRPr>
            </a:lvl7pPr>
            <a:lvl8pPr lvl="7" rtl="0">
              <a:spcBef>
                <a:spcPts val="0"/>
              </a:spcBef>
              <a:spcAft>
                <a:spcPts val="0"/>
              </a:spcAft>
              <a:buClr>
                <a:srgbClr val="003C71"/>
              </a:buClr>
              <a:buSzPts val="3000"/>
              <a:buNone/>
              <a:defRPr>
                <a:solidFill>
                  <a:srgbClr val="003C71"/>
                </a:solidFill>
              </a:defRPr>
            </a:lvl8pPr>
            <a:lvl9pPr lvl="8" rtl="0">
              <a:spcBef>
                <a:spcPts val="0"/>
              </a:spcBef>
              <a:spcAft>
                <a:spcPts val="0"/>
              </a:spcAft>
              <a:buClr>
                <a:srgbClr val="003C71"/>
              </a:buClr>
              <a:buSzPts val="3000"/>
              <a:buNone/>
              <a:defRPr>
                <a:solidFill>
                  <a:srgbClr val="003C71"/>
                </a:solidFill>
              </a:defRPr>
            </a:lvl9pPr>
          </a:lstStyle>
          <a:p>
            <a:endParaRPr/>
          </a:p>
        </p:txBody>
      </p:sp>
      <p:sp>
        <p:nvSpPr>
          <p:cNvPr id="238" name="Google Shape;238;p17"/>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lvl1pPr lvl="0" rtl="0">
              <a:buNone/>
              <a:defRPr>
                <a:latin typeface="Poppins"/>
                <a:ea typeface="Poppins"/>
                <a:cs typeface="Poppins"/>
                <a:sym typeface="Poppins"/>
              </a:defRPr>
            </a:lvl1pPr>
            <a:lvl2pPr lvl="1" rtl="0">
              <a:buNone/>
              <a:defRPr>
                <a:latin typeface="Poppins"/>
                <a:ea typeface="Poppins"/>
                <a:cs typeface="Poppins"/>
                <a:sym typeface="Poppins"/>
              </a:defRPr>
            </a:lvl2pPr>
            <a:lvl3pPr lvl="2" rtl="0">
              <a:buNone/>
              <a:defRPr>
                <a:latin typeface="Poppins"/>
                <a:ea typeface="Poppins"/>
                <a:cs typeface="Poppins"/>
                <a:sym typeface="Poppins"/>
              </a:defRPr>
            </a:lvl3pPr>
            <a:lvl4pPr lvl="3" rtl="0">
              <a:buNone/>
              <a:defRPr>
                <a:latin typeface="Poppins"/>
                <a:ea typeface="Poppins"/>
                <a:cs typeface="Poppins"/>
                <a:sym typeface="Poppins"/>
              </a:defRPr>
            </a:lvl4pPr>
            <a:lvl5pPr lvl="4" rtl="0">
              <a:buNone/>
              <a:defRPr>
                <a:latin typeface="Poppins"/>
                <a:ea typeface="Poppins"/>
                <a:cs typeface="Poppins"/>
                <a:sym typeface="Poppins"/>
              </a:defRPr>
            </a:lvl5pPr>
            <a:lvl6pPr lvl="5" rtl="0">
              <a:buNone/>
              <a:defRPr>
                <a:latin typeface="Poppins"/>
                <a:ea typeface="Poppins"/>
                <a:cs typeface="Poppins"/>
                <a:sym typeface="Poppins"/>
              </a:defRPr>
            </a:lvl6pPr>
            <a:lvl7pPr lvl="6" rtl="0">
              <a:buNone/>
              <a:defRPr>
                <a:latin typeface="Poppins"/>
                <a:ea typeface="Poppins"/>
                <a:cs typeface="Poppins"/>
                <a:sym typeface="Poppins"/>
              </a:defRPr>
            </a:lvl7pPr>
            <a:lvl8pPr lvl="7" rtl="0">
              <a:buNone/>
              <a:defRPr>
                <a:latin typeface="Poppins"/>
                <a:ea typeface="Poppins"/>
                <a:cs typeface="Poppins"/>
                <a:sym typeface="Poppins"/>
              </a:defRPr>
            </a:lvl8pPr>
            <a:lvl9pPr lvl="8" rtl="0">
              <a:buNone/>
              <a:defRPr>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
              <a:t>‹#›</a:t>
            </a:fld>
            <a:endParaRPr/>
          </a:p>
        </p:txBody>
      </p:sp>
      <p:pic>
        <p:nvPicPr>
          <p:cNvPr id="239" name="Google Shape;239;p17" descr="HiRez4inchGSAStarMarkRGB.jpg"/>
          <p:cNvPicPr preferRelativeResize="0"/>
          <p:nvPr/>
        </p:nvPicPr>
        <p:blipFill rotWithShape="1">
          <a:blip r:embed="rId2">
            <a:alphaModFix/>
          </a:blip>
          <a:srcRect/>
          <a:stretch/>
        </p:blipFill>
        <p:spPr>
          <a:xfrm>
            <a:off x="8413225" y="140433"/>
            <a:ext cx="650400" cy="786000"/>
          </a:xfrm>
          <a:prstGeom prst="rect">
            <a:avLst/>
          </a:prstGeom>
          <a:noFill/>
          <a:ln>
            <a:noFill/>
          </a:ln>
        </p:spPr>
      </p:pic>
      <p:sp>
        <p:nvSpPr>
          <p:cNvPr id="240" name="Google Shape;240;p17"/>
          <p:cNvSpPr txBox="1">
            <a:spLocks noGrp="1"/>
          </p:cNvSpPr>
          <p:nvPr>
            <p:ph type="body" idx="1"/>
          </p:nvPr>
        </p:nvSpPr>
        <p:spPr>
          <a:xfrm>
            <a:off x="477775" y="1452367"/>
            <a:ext cx="4412700" cy="3828000"/>
          </a:xfrm>
          <a:prstGeom prst="rect">
            <a:avLst/>
          </a:prstGeom>
        </p:spPr>
        <p:txBody>
          <a:bodyPr spcFirstLastPara="1" wrap="square" lIns="91425" tIns="91425" rIns="91425" bIns="91425" anchor="t" anchorCtr="0">
            <a:noAutofit/>
          </a:bodyPr>
          <a:lstStyle>
            <a:lvl1pPr marL="457200" lvl="0" indent="-387350" rtl="0">
              <a:spcBef>
                <a:spcPts val="0"/>
              </a:spcBef>
              <a:spcAft>
                <a:spcPts val="0"/>
              </a:spcAft>
              <a:buClr>
                <a:srgbClr val="003C71"/>
              </a:buClr>
              <a:buSzPts val="2500"/>
              <a:buFont typeface="Encode Sans Semi Condensed SemiBold"/>
              <a:buChar char="●"/>
              <a:defRPr sz="2500">
                <a:solidFill>
                  <a:srgbClr val="003C71"/>
                </a:solidFill>
                <a:latin typeface="Encode Sans Semi Condensed SemiBold"/>
                <a:ea typeface="Encode Sans Semi Condensed SemiBold"/>
                <a:cs typeface="Encode Sans Semi Condensed SemiBold"/>
                <a:sym typeface="Encode Sans Semi Condensed SemiBold"/>
              </a:defRPr>
            </a:lvl1pPr>
            <a:lvl2pPr marL="914400" lvl="1" indent="-374650" rtl="0">
              <a:spcBef>
                <a:spcPts val="0"/>
              </a:spcBef>
              <a:spcAft>
                <a:spcPts val="0"/>
              </a:spcAft>
              <a:buClr>
                <a:srgbClr val="003C71"/>
              </a:buClr>
              <a:buSzPts val="2300"/>
              <a:buFont typeface="Encode Sans Semi Condensed SemiBold"/>
              <a:buChar char="○"/>
              <a:defRPr sz="2300">
                <a:solidFill>
                  <a:srgbClr val="003C71"/>
                </a:solidFill>
                <a:latin typeface="Encode Sans Semi Condensed SemiBold"/>
                <a:ea typeface="Encode Sans Semi Condensed SemiBold"/>
                <a:cs typeface="Encode Sans Semi Condensed SemiBold"/>
                <a:sym typeface="Encode Sans Semi Condensed SemiBold"/>
              </a:defRPr>
            </a:lvl2pPr>
            <a:lvl3pPr marL="1371600" lvl="2" indent="-368300" rtl="0">
              <a:spcBef>
                <a:spcPts val="0"/>
              </a:spcBef>
              <a:spcAft>
                <a:spcPts val="0"/>
              </a:spcAft>
              <a:buClr>
                <a:srgbClr val="003C71"/>
              </a:buClr>
              <a:buSzPts val="2200"/>
              <a:buFont typeface="Encode Sans Semi Condensed SemiBold"/>
              <a:buChar char="■"/>
              <a:defRPr sz="2200">
                <a:solidFill>
                  <a:srgbClr val="003C71"/>
                </a:solidFill>
                <a:latin typeface="Encode Sans Semi Condensed SemiBold"/>
                <a:ea typeface="Encode Sans Semi Condensed SemiBold"/>
                <a:cs typeface="Encode Sans Semi Condensed SemiBold"/>
                <a:sym typeface="Encode Sans Semi Condensed SemiBold"/>
              </a:defRPr>
            </a:lvl3pPr>
            <a:lvl4pPr marL="1828800" lvl="3" indent="-349250" rtl="0">
              <a:spcBef>
                <a:spcPts val="0"/>
              </a:spcBef>
              <a:spcAft>
                <a:spcPts val="0"/>
              </a:spcAft>
              <a:buClr>
                <a:srgbClr val="003C71"/>
              </a:buClr>
              <a:buSzPts val="1900"/>
              <a:buFont typeface="Encode Sans Semi Condensed SemiBold"/>
              <a:buChar char="●"/>
              <a:defRPr sz="1900">
                <a:solidFill>
                  <a:srgbClr val="003C71"/>
                </a:solidFill>
                <a:latin typeface="Encode Sans Semi Condensed SemiBold"/>
                <a:ea typeface="Encode Sans Semi Condensed SemiBold"/>
                <a:cs typeface="Encode Sans Semi Condensed SemiBold"/>
                <a:sym typeface="Encode Sans Semi Condensed SemiBold"/>
              </a:defRPr>
            </a:lvl4pPr>
            <a:lvl5pPr marL="2286000" lvl="4" indent="-336550" rtl="0">
              <a:spcBef>
                <a:spcPts val="0"/>
              </a:spcBef>
              <a:spcAft>
                <a:spcPts val="0"/>
              </a:spcAft>
              <a:buClr>
                <a:srgbClr val="003C71"/>
              </a:buClr>
              <a:buSzPts val="1700"/>
              <a:buFont typeface="Encode Sans Semi Condensed SemiBold"/>
              <a:buChar char="○"/>
              <a:defRPr sz="1700">
                <a:solidFill>
                  <a:srgbClr val="003C71"/>
                </a:solidFill>
                <a:latin typeface="Encode Sans Semi Condensed SemiBold"/>
                <a:ea typeface="Encode Sans Semi Condensed SemiBold"/>
                <a:cs typeface="Encode Sans Semi Condensed SemiBold"/>
                <a:sym typeface="Encode Sans Semi Condensed SemiBold"/>
              </a:defRPr>
            </a:lvl5pPr>
            <a:lvl6pPr marL="2743200" lvl="5" indent="-323850" rtl="0">
              <a:spcBef>
                <a:spcPts val="0"/>
              </a:spcBef>
              <a:spcAft>
                <a:spcPts val="0"/>
              </a:spcAft>
              <a:buClr>
                <a:srgbClr val="003C71"/>
              </a:buClr>
              <a:buSzPts val="1500"/>
              <a:buFont typeface="Encode Sans Semi Condensed SemiBold"/>
              <a:buChar char="■"/>
              <a:defRPr sz="1500">
                <a:solidFill>
                  <a:srgbClr val="003C71"/>
                </a:solidFill>
                <a:latin typeface="Encode Sans Semi Condensed SemiBold"/>
                <a:ea typeface="Encode Sans Semi Condensed SemiBold"/>
                <a:cs typeface="Encode Sans Semi Condensed SemiBold"/>
                <a:sym typeface="Encode Sans Semi Condensed SemiBold"/>
              </a:defRPr>
            </a:lvl6pPr>
            <a:lvl7pPr marL="3200400" lvl="6" indent="-292100" rtl="0">
              <a:spcBef>
                <a:spcPts val="0"/>
              </a:spcBef>
              <a:spcAft>
                <a:spcPts val="0"/>
              </a:spcAft>
              <a:buClr>
                <a:srgbClr val="003C71"/>
              </a:buClr>
              <a:buSzPts val="1000"/>
              <a:buFont typeface="Encode Sans Semi Condensed SemiBold"/>
              <a:buChar char="●"/>
              <a:defRPr sz="1000">
                <a:solidFill>
                  <a:srgbClr val="003C71"/>
                </a:solidFill>
                <a:latin typeface="Encode Sans Semi Condensed SemiBold"/>
                <a:ea typeface="Encode Sans Semi Condensed SemiBold"/>
                <a:cs typeface="Encode Sans Semi Condensed SemiBold"/>
                <a:sym typeface="Encode Sans Semi Condensed SemiBold"/>
              </a:defRPr>
            </a:lvl7pPr>
            <a:lvl8pPr marL="3657600" lvl="7" indent="-292100" rtl="0">
              <a:spcBef>
                <a:spcPts val="0"/>
              </a:spcBef>
              <a:spcAft>
                <a:spcPts val="0"/>
              </a:spcAft>
              <a:buClr>
                <a:srgbClr val="003C71"/>
              </a:buClr>
              <a:buSzPts val="1000"/>
              <a:buFont typeface="Encode Sans Semi Condensed SemiBold"/>
              <a:buChar char="○"/>
              <a:defRPr sz="1000">
                <a:solidFill>
                  <a:srgbClr val="003C71"/>
                </a:solidFill>
                <a:latin typeface="Encode Sans Semi Condensed SemiBold"/>
                <a:ea typeface="Encode Sans Semi Condensed SemiBold"/>
                <a:cs typeface="Encode Sans Semi Condensed SemiBold"/>
                <a:sym typeface="Encode Sans Semi Condensed SemiBold"/>
              </a:defRPr>
            </a:lvl8pPr>
            <a:lvl9pPr marL="4114800" lvl="8" indent="-292100" rtl="0">
              <a:spcBef>
                <a:spcPts val="0"/>
              </a:spcBef>
              <a:spcAft>
                <a:spcPts val="0"/>
              </a:spcAft>
              <a:buClr>
                <a:srgbClr val="003C71"/>
              </a:buClr>
              <a:buSzPts val="1000"/>
              <a:buFont typeface="Encode Sans Semi Condensed SemiBold"/>
              <a:buChar char="■"/>
              <a:defRPr sz="1000">
                <a:solidFill>
                  <a:srgbClr val="003C71"/>
                </a:solidFill>
                <a:latin typeface="Encode Sans Semi Condensed SemiBold"/>
                <a:ea typeface="Encode Sans Semi Condensed SemiBold"/>
                <a:cs typeface="Encode Sans Semi Condensed SemiBold"/>
                <a:sym typeface="Encode Sans Semi Condensed SemiBold"/>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White with Black Top - Plain">
  <p:cSld name="CUSTOM_1">
    <p:spTree>
      <p:nvGrpSpPr>
        <p:cNvPr id="1" name="Shape 245"/>
        <p:cNvGrpSpPr/>
        <p:nvPr/>
      </p:nvGrpSpPr>
      <p:grpSpPr>
        <a:xfrm>
          <a:off x="0" y="0"/>
          <a:ext cx="0" cy="0"/>
          <a:chOff x="0" y="0"/>
          <a:chExt cx="0" cy="0"/>
        </a:xfrm>
      </p:grpSpPr>
      <p:sp>
        <p:nvSpPr>
          <p:cNvPr id="246" name="Google Shape;246;p19"/>
          <p:cNvSpPr/>
          <p:nvPr/>
        </p:nvSpPr>
        <p:spPr>
          <a:xfrm>
            <a:off x="-11700" y="0"/>
            <a:ext cx="9167400" cy="1137900"/>
          </a:xfrm>
          <a:prstGeom prst="rect">
            <a:avLst/>
          </a:prstGeom>
          <a:solidFill>
            <a:srgbClr val="000000"/>
          </a:solidFill>
          <a:ln w="9525"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Font typeface="Arial"/>
              <a:buNone/>
            </a:pPr>
            <a:endParaRPr sz="2400" b="0" i="0" u="none" strike="noStrike" cap="none">
              <a:solidFill>
                <a:srgbClr val="FFFFFF"/>
              </a:solidFill>
              <a:latin typeface="Arial"/>
              <a:ea typeface="Arial"/>
              <a:cs typeface="Arial"/>
              <a:sym typeface="Arial"/>
            </a:endParaRPr>
          </a:p>
        </p:txBody>
      </p:sp>
      <p:sp>
        <p:nvSpPr>
          <p:cNvPr id="247" name="Google Shape;247;p19"/>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lvl1pPr lvl="0">
              <a:spcBef>
                <a:spcPts val="0"/>
              </a:spcBef>
              <a:spcAft>
                <a:spcPts val="0"/>
              </a:spcAft>
              <a:buClr>
                <a:srgbClr val="FFFFFF"/>
              </a:buClr>
              <a:buSzPts val="3000"/>
              <a:buNone/>
              <a:defRPr>
                <a:solidFill>
                  <a:srgbClr val="FFFFFF"/>
                </a:solidFill>
              </a:defRPr>
            </a:lvl1pPr>
            <a:lvl2pPr lvl="1">
              <a:spcBef>
                <a:spcPts val="0"/>
              </a:spcBef>
              <a:spcAft>
                <a:spcPts val="0"/>
              </a:spcAft>
              <a:buClr>
                <a:srgbClr val="FFFFFF"/>
              </a:buClr>
              <a:buSzPts val="3000"/>
              <a:buNone/>
              <a:defRPr>
                <a:solidFill>
                  <a:srgbClr val="FFFFFF"/>
                </a:solidFill>
              </a:defRPr>
            </a:lvl2pPr>
            <a:lvl3pPr lvl="2">
              <a:spcBef>
                <a:spcPts val="0"/>
              </a:spcBef>
              <a:spcAft>
                <a:spcPts val="0"/>
              </a:spcAft>
              <a:buClr>
                <a:srgbClr val="FFFFFF"/>
              </a:buClr>
              <a:buSzPts val="3000"/>
              <a:buNone/>
              <a:defRPr>
                <a:solidFill>
                  <a:srgbClr val="FFFFFF"/>
                </a:solidFill>
              </a:defRPr>
            </a:lvl3pPr>
            <a:lvl4pPr lvl="3">
              <a:spcBef>
                <a:spcPts val="0"/>
              </a:spcBef>
              <a:spcAft>
                <a:spcPts val="0"/>
              </a:spcAft>
              <a:buClr>
                <a:srgbClr val="FFFFFF"/>
              </a:buClr>
              <a:buSzPts val="3000"/>
              <a:buNone/>
              <a:defRPr>
                <a:solidFill>
                  <a:srgbClr val="FFFFFF"/>
                </a:solidFill>
              </a:defRPr>
            </a:lvl4pPr>
            <a:lvl5pPr lvl="4">
              <a:spcBef>
                <a:spcPts val="0"/>
              </a:spcBef>
              <a:spcAft>
                <a:spcPts val="0"/>
              </a:spcAft>
              <a:buClr>
                <a:srgbClr val="FFFFFF"/>
              </a:buClr>
              <a:buSzPts val="3000"/>
              <a:buNone/>
              <a:defRPr>
                <a:solidFill>
                  <a:srgbClr val="FFFFFF"/>
                </a:solidFill>
              </a:defRPr>
            </a:lvl5pPr>
            <a:lvl6pPr lvl="5">
              <a:spcBef>
                <a:spcPts val="0"/>
              </a:spcBef>
              <a:spcAft>
                <a:spcPts val="0"/>
              </a:spcAft>
              <a:buClr>
                <a:srgbClr val="FFFFFF"/>
              </a:buClr>
              <a:buSzPts val="3000"/>
              <a:buNone/>
              <a:defRPr>
                <a:solidFill>
                  <a:srgbClr val="FFFFFF"/>
                </a:solidFill>
              </a:defRPr>
            </a:lvl6pPr>
            <a:lvl7pPr lvl="6">
              <a:spcBef>
                <a:spcPts val="0"/>
              </a:spcBef>
              <a:spcAft>
                <a:spcPts val="0"/>
              </a:spcAft>
              <a:buClr>
                <a:srgbClr val="FFFFFF"/>
              </a:buClr>
              <a:buSzPts val="3000"/>
              <a:buNone/>
              <a:defRPr>
                <a:solidFill>
                  <a:srgbClr val="FFFFFF"/>
                </a:solidFill>
              </a:defRPr>
            </a:lvl7pPr>
            <a:lvl8pPr lvl="7">
              <a:spcBef>
                <a:spcPts val="0"/>
              </a:spcBef>
              <a:spcAft>
                <a:spcPts val="0"/>
              </a:spcAft>
              <a:buClr>
                <a:srgbClr val="FFFFFF"/>
              </a:buClr>
              <a:buSzPts val="3000"/>
              <a:buNone/>
              <a:defRPr>
                <a:solidFill>
                  <a:srgbClr val="FFFFFF"/>
                </a:solidFill>
              </a:defRPr>
            </a:lvl8pPr>
            <a:lvl9pPr lvl="8">
              <a:spcBef>
                <a:spcPts val="0"/>
              </a:spcBef>
              <a:spcAft>
                <a:spcPts val="0"/>
              </a:spcAft>
              <a:buClr>
                <a:srgbClr val="FFFFFF"/>
              </a:buClr>
              <a:buSzPts val="3000"/>
              <a:buNone/>
              <a:defRPr>
                <a:solidFill>
                  <a:srgbClr val="FFFFFF"/>
                </a:solidFill>
              </a:defRPr>
            </a:lvl9pPr>
          </a:lstStyle>
          <a:p>
            <a:endParaRPr/>
          </a:p>
        </p:txBody>
      </p:sp>
      <p:sp>
        <p:nvSpPr>
          <p:cNvPr id="248" name="Google Shape;248;p19"/>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lvl1pPr lvl="0">
              <a:buNone/>
              <a:defRPr>
                <a:latin typeface="Poppins"/>
                <a:ea typeface="Poppins"/>
                <a:cs typeface="Poppins"/>
                <a:sym typeface="Poppins"/>
              </a:defRPr>
            </a:lvl1pPr>
            <a:lvl2pPr lvl="1">
              <a:buNone/>
              <a:defRPr>
                <a:latin typeface="Poppins"/>
                <a:ea typeface="Poppins"/>
                <a:cs typeface="Poppins"/>
                <a:sym typeface="Poppins"/>
              </a:defRPr>
            </a:lvl2pPr>
            <a:lvl3pPr lvl="2">
              <a:buNone/>
              <a:defRPr>
                <a:latin typeface="Poppins"/>
                <a:ea typeface="Poppins"/>
                <a:cs typeface="Poppins"/>
                <a:sym typeface="Poppins"/>
              </a:defRPr>
            </a:lvl3pPr>
            <a:lvl4pPr lvl="3">
              <a:buNone/>
              <a:defRPr>
                <a:latin typeface="Poppins"/>
                <a:ea typeface="Poppins"/>
                <a:cs typeface="Poppins"/>
                <a:sym typeface="Poppins"/>
              </a:defRPr>
            </a:lvl4pPr>
            <a:lvl5pPr lvl="4">
              <a:buNone/>
              <a:defRPr>
                <a:latin typeface="Poppins"/>
                <a:ea typeface="Poppins"/>
                <a:cs typeface="Poppins"/>
                <a:sym typeface="Poppins"/>
              </a:defRPr>
            </a:lvl5pPr>
            <a:lvl6pPr lvl="5">
              <a:buNone/>
              <a:defRPr>
                <a:latin typeface="Poppins"/>
                <a:ea typeface="Poppins"/>
                <a:cs typeface="Poppins"/>
                <a:sym typeface="Poppins"/>
              </a:defRPr>
            </a:lvl6pPr>
            <a:lvl7pPr lvl="6">
              <a:buNone/>
              <a:defRPr>
                <a:latin typeface="Poppins"/>
                <a:ea typeface="Poppins"/>
                <a:cs typeface="Poppins"/>
                <a:sym typeface="Poppins"/>
              </a:defRPr>
            </a:lvl7pPr>
            <a:lvl8pPr lvl="7">
              <a:buNone/>
              <a:defRPr>
                <a:latin typeface="Poppins"/>
                <a:ea typeface="Poppins"/>
                <a:cs typeface="Poppins"/>
                <a:sym typeface="Poppins"/>
              </a:defRPr>
            </a:lvl8pPr>
            <a:lvl9pPr lvl="8">
              <a:buNone/>
              <a:defRPr>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
              <a:t>‹#›</a:t>
            </a:fld>
            <a:endParaRPr/>
          </a:p>
        </p:txBody>
      </p:sp>
      <p:sp>
        <p:nvSpPr>
          <p:cNvPr id="249" name="Google Shape;249;p19"/>
          <p:cNvSpPr txBox="1">
            <a:spLocks noGrp="1"/>
          </p:cNvSpPr>
          <p:nvPr>
            <p:ph type="body" idx="1"/>
          </p:nvPr>
        </p:nvSpPr>
        <p:spPr>
          <a:xfrm>
            <a:off x="477775" y="1452367"/>
            <a:ext cx="4412700" cy="1093200"/>
          </a:xfrm>
          <a:prstGeom prst="rect">
            <a:avLst/>
          </a:prstGeom>
        </p:spPr>
        <p:txBody>
          <a:bodyPr spcFirstLastPara="1" wrap="square" lIns="91425" tIns="91425" rIns="91425" bIns="91425" anchor="t" anchorCtr="0">
            <a:noAutofit/>
          </a:bodyPr>
          <a:lstStyle>
            <a:lvl1pPr marL="457200" lvl="0" indent="-387350" rtl="0">
              <a:spcBef>
                <a:spcPts val="0"/>
              </a:spcBef>
              <a:spcAft>
                <a:spcPts val="0"/>
              </a:spcAft>
              <a:buClr>
                <a:srgbClr val="000000"/>
              </a:buClr>
              <a:buSzPts val="2500"/>
              <a:buChar char="●"/>
              <a:defRPr sz="2500">
                <a:solidFill>
                  <a:srgbClr val="000000"/>
                </a:solidFill>
              </a:defRPr>
            </a:lvl1pPr>
            <a:lvl2pPr marL="914400" lvl="1" indent="-374650" rtl="0">
              <a:spcBef>
                <a:spcPts val="0"/>
              </a:spcBef>
              <a:spcAft>
                <a:spcPts val="0"/>
              </a:spcAft>
              <a:buClr>
                <a:srgbClr val="000000"/>
              </a:buClr>
              <a:buSzPts val="2300"/>
              <a:buChar char="○"/>
              <a:defRPr sz="2300">
                <a:solidFill>
                  <a:srgbClr val="000000"/>
                </a:solidFill>
              </a:defRPr>
            </a:lvl2pPr>
            <a:lvl3pPr marL="1371600" lvl="2" indent="-368300" rtl="0">
              <a:spcBef>
                <a:spcPts val="0"/>
              </a:spcBef>
              <a:spcAft>
                <a:spcPts val="0"/>
              </a:spcAft>
              <a:buClr>
                <a:srgbClr val="000000"/>
              </a:buClr>
              <a:buSzPts val="2200"/>
              <a:buChar char="■"/>
              <a:defRPr sz="2200">
                <a:solidFill>
                  <a:srgbClr val="000000"/>
                </a:solidFill>
              </a:defRPr>
            </a:lvl3pPr>
            <a:lvl4pPr marL="1828800" lvl="3" indent="-349250" rtl="0">
              <a:spcBef>
                <a:spcPts val="0"/>
              </a:spcBef>
              <a:spcAft>
                <a:spcPts val="0"/>
              </a:spcAft>
              <a:buClr>
                <a:srgbClr val="000000"/>
              </a:buClr>
              <a:buSzPts val="1900"/>
              <a:buChar char="●"/>
              <a:defRPr sz="1900">
                <a:solidFill>
                  <a:srgbClr val="000000"/>
                </a:solidFill>
              </a:defRPr>
            </a:lvl4pPr>
            <a:lvl5pPr marL="2286000" lvl="4" indent="-336550" rtl="0">
              <a:spcBef>
                <a:spcPts val="0"/>
              </a:spcBef>
              <a:spcAft>
                <a:spcPts val="0"/>
              </a:spcAft>
              <a:buClr>
                <a:srgbClr val="000000"/>
              </a:buClr>
              <a:buSzPts val="1700"/>
              <a:buChar char="○"/>
              <a:defRPr sz="1700">
                <a:solidFill>
                  <a:srgbClr val="000000"/>
                </a:solidFill>
              </a:defRPr>
            </a:lvl5pPr>
            <a:lvl6pPr marL="2743200" lvl="5" indent="-323850" rtl="0">
              <a:spcBef>
                <a:spcPts val="0"/>
              </a:spcBef>
              <a:spcAft>
                <a:spcPts val="0"/>
              </a:spcAft>
              <a:buClr>
                <a:srgbClr val="000000"/>
              </a:buClr>
              <a:buSzPts val="1500"/>
              <a:buChar char="■"/>
              <a:defRPr sz="1500">
                <a:solidFill>
                  <a:srgbClr val="000000"/>
                </a:solidFill>
              </a:defRPr>
            </a:lvl6pPr>
            <a:lvl7pPr marL="3200400" lvl="6" indent="-292100" rtl="0">
              <a:spcBef>
                <a:spcPts val="0"/>
              </a:spcBef>
              <a:spcAft>
                <a:spcPts val="0"/>
              </a:spcAft>
              <a:buClr>
                <a:srgbClr val="000000"/>
              </a:buClr>
              <a:buSzPts val="1000"/>
              <a:buChar char="●"/>
              <a:defRPr sz="1000">
                <a:solidFill>
                  <a:srgbClr val="000000"/>
                </a:solidFill>
              </a:defRPr>
            </a:lvl7pPr>
            <a:lvl8pPr marL="3657600" lvl="7" indent="-292100" rtl="0">
              <a:spcBef>
                <a:spcPts val="0"/>
              </a:spcBef>
              <a:spcAft>
                <a:spcPts val="0"/>
              </a:spcAft>
              <a:buClr>
                <a:srgbClr val="000000"/>
              </a:buClr>
              <a:buSzPts val="1000"/>
              <a:buChar char="○"/>
              <a:defRPr sz="1000">
                <a:solidFill>
                  <a:srgbClr val="000000"/>
                </a:solidFill>
              </a:defRPr>
            </a:lvl8pPr>
            <a:lvl9pPr marL="4114800" lvl="8" indent="-292100" rtl="0">
              <a:spcBef>
                <a:spcPts val="0"/>
              </a:spcBef>
              <a:spcAft>
                <a:spcPts val="0"/>
              </a:spcAft>
              <a:buClr>
                <a:srgbClr val="000000"/>
              </a:buClr>
              <a:buSzPts val="1000"/>
              <a:buChar char="■"/>
              <a:defRPr sz="1000">
                <a:solidFill>
                  <a:srgbClr val="000000"/>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ck with White Top">
  <p:cSld name="CUSTOM_2">
    <p:bg>
      <p:bgPr>
        <a:solidFill>
          <a:srgbClr val="000000"/>
        </a:solidFill>
        <a:effectLst/>
      </p:bgPr>
    </p:bg>
    <p:spTree>
      <p:nvGrpSpPr>
        <p:cNvPr id="1" name="Shape 19"/>
        <p:cNvGrpSpPr/>
        <p:nvPr/>
      </p:nvGrpSpPr>
      <p:grpSpPr>
        <a:xfrm>
          <a:off x="0" y="0"/>
          <a:ext cx="0" cy="0"/>
          <a:chOff x="0" y="0"/>
          <a:chExt cx="0" cy="0"/>
        </a:xfrm>
      </p:grpSpPr>
      <p:sp>
        <p:nvSpPr>
          <p:cNvPr id="20" name="Google Shape;20;p3"/>
          <p:cNvSpPr/>
          <p:nvPr/>
        </p:nvSpPr>
        <p:spPr>
          <a:xfrm>
            <a:off x="-11700" y="0"/>
            <a:ext cx="9167400" cy="1040700"/>
          </a:xfrm>
          <a:prstGeom prst="rect">
            <a:avLst/>
          </a:prstGeom>
          <a:solidFill>
            <a:srgbClr val="FFFFFF"/>
          </a:solidFill>
          <a:ln w="9525" cap="flat" cmpd="sng">
            <a:solidFill>
              <a:schemeClr val="lt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Font typeface="Arial"/>
              <a:buNone/>
            </a:pPr>
            <a:endParaRPr sz="2400" b="0" i="0" u="none" strike="noStrike" cap="none">
              <a:solidFill>
                <a:srgbClr val="FFFFFF"/>
              </a:solidFill>
              <a:latin typeface="Arial"/>
              <a:ea typeface="Arial"/>
              <a:cs typeface="Arial"/>
              <a:sym typeface="Arial"/>
            </a:endParaRPr>
          </a:p>
        </p:txBody>
      </p:sp>
      <p:sp>
        <p:nvSpPr>
          <p:cNvPr id="21" name="Google Shape;21;p3"/>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lvl1pPr lvl="0">
              <a:buNone/>
              <a:defRPr>
                <a:latin typeface="Poppins"/>
                <a:ea typeface="Poppins"/>
                <a:cs typeface="Poppins"/>
                <a:sym typeface="Poppins"/>
              </a:defRPr>
            </a:lvl1pPr>
            <a:lvl2pPr lvl="1">
              <a:buNone/>
              <a:defRPr>
                <a:latin typeface="Poppins"/>
                <a:ea typeface="Poppins"/>
                <a:cs typeface="Poppins"/>
                <a:sym typeface="Poppins"/>
              </a:defRPr>
            </a:lvl2pPr>
            <a:lvl3pPr lvl="2">
              <a:buNone/>
              <a:defRPr>
                <a:latin typeface="Poppins"/>
                <a:ea typeface="Poppins"/>
                <a:cs typeface="Poppins"/>
                <a:sym typeface="Poppins"/>
              </a:defRPr>
            </a:lvl3pPr>
            <a:lvl4pPr lvl="3">
              <a:buNone/>
              <a:defRPr>
                <a:latin typeface="Poppins"/>
                <a:ea typeface="Poppins"/>
                <a:cs typeface="Poppins"/>
                <a:sym typeface="Poppins"/>
              </a:defRPr>
            </a:lvl4pPr>
            <a:lvl5pPr lvl="4">
              <a:buNone/>
              <a:defRPr>
                <a:latin typeface="Poppins"/>
                <a:ea typeface="Poppins"/>
                <a:cs typeface="Poppins"/>
                <a:sym typeface="Poppins"/>
              </a:defRPr>
            </a:lvl5pPr>
            <a:lvl6pPr lvl="5">
              <a:buNone/>
              <a:defRPr>
                <a:latin typeface="Poppins"/>
                <a:ea typeface="Poppins"/>
                <a:cs typeface="Poppins"/>
                <a:sym typeface="Poppins"/>
              </a:defRPr>
            </a:lvl6pPr>
            <a:lvl7pPr lvl="6">
              <a:buNone/>
              <a:defRPr>
                <a:latin typeface="Poppins"/>
                <a:ea typeface="Poppins"/>
                <a:cs typeface="Poppins"/>
                <a:sym typeface="Poppins"/>
              </a:defRPr>
            </a:lvl7pPr>
            <a:lvl8pPr lvl="7">
              <a:buNone/>
              <a:defRPr>
                <a:latin typeface="Poppins"/>
                <a:ea typeface="Poppins"/>
                <a:cs typeface="Poppins"/>
                <a:sym typeface="Poppins"/>
              </a:defRPr>
            </a:lvl8pPr>
            <a:lvl9pPr lvl="8">
              <a:buNone/>
              <a:defRPr>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
              <a:t>‹#›</a:t>
            </a:fld>
            <a:endParaRPr/>
          </a:p>
        </p:txBody>
      </p:sp>
      <p:pic>
        <p:nvPicPr>
          <p:cNvPr id="22" name="Google Shape;22;p3"/>
          <p:cNvPicPr preferRelativeResize="0"/>
          <p:nvPr/>
        </p:nvPicPr>
        <p:blipFill>
          <a:blip r:embed="rId2">
            <a:alphaModFix/>
          </a:blip>
          <a:stretch>
            <a:fillRect/>
          </a:stretch>
        </p:blipFill>
        <p:spPr>
          <a:xfrm>
            <a:off x="8412480" y="134112"/>
            <a:ext cx="650425" cy="585375"/>
          </a:xfrm>
          <a:prstGeom prst="rect">
            <a:avLst/>
          </a:prstGeom>
          <a:noFill/>
          <a:ln>
            <a:noFill/>
          </a:ln>
        </p:spPr>
      </p:pic>
      <p:sp>
        <p:nvSpPr>
          <p:cNvPr id="23" name="Google Shape;23;p3"/>
          <p:cNvSpPr txBox="1">
            <a:spLocks noGrp="1"/>
          </p:cNvSpPr>
          <p:nvPr>
            <p:ph type="body" idx="1"/>
          </p:nvPr>
        </p:nvSpPr>
        <p:spPr>
          <a:xfrm>
            <a:off x="507150" y="1394467"/>
            <a:ext cx="4412700" cy="4275300"/>
          </a:xfrm>
          <a:prstGeom prst="rect">
            <a:avLst/>
          </a:prstGeom>
        </p:spPr>
        <p:txBody>
          <a:bodyPr spcFirstLastPara="1" wrap="square" lIns="91425" tIns="91425" rIns="91425" bIns="91425" anchor="t" anchorCtr="0">
            <a:noAutofit/>
          </a:bodyPr>
          <a:lstStyle>
            <a:lvl1pPr marL="457200" lvl="0" indent="-387350" rtl="0">
              <a:spcBef>
                <a:spcPts val="0"/>
              </a:spcBef>
              <a:spcAft>
                <a:spcPts val="0"/>
              </a:spcAft>
              <a:buClr>
                <a:srgbClr val="FFFFFF"/>
              </a:buClr>
              <a:buSzPts val="2500"/>
              <a:buChar char="●"/>
              <a:defRPr sz="2500">
                <a:solidFill>
                  <a:srgbClr val="FFFFFF"/>
                </a:solidFill>
              </a:defRPr>
            </a:lvl1pPr>
            <a:lvl2pPr marL="914400" lvl="1" indent="-374650" rtl="0">
              <a:spcBef>
                <a:spcPts val="0"/>
              </a:spcBef>
              <a:spcAft>
                <a:spcPts val="0"/>
              </a:spcAft>
              <a:buClr>
                <a:srgbClr val="FFFFFF"/>
              </a:buClr>
              <a:buSzPts val="2300"/>
              <a:buChar char="○"/>
              <a:defRPr sz="2300">
                <a:solidFill>
                  <a:srgbClr val="FFFFFF"/>
                </a:solidFill>
              </a:defRPr>
            </a:lvl2pPr>
            <a:lvl3pPr marL="1371600" lvl="2" indent="-368300" rtl="0">
              <a:spcBef>
                <a:spcPts val="0"/>
              </a:spcBef>
              <a:spcAft>
                <a:spcPts val="0"/>
              </a:spcAft>
              <a:buClr>
                <a:srgbClr val="FFFFFF"/>
              </a:buClr>
              <a:buSzPts val="2200"/>
              <a:buChar char="■"/>
              <a:defRPr sz="2200">
                <a:solidFill>
                  <a:srgbClr val="FFFFFF"/>
                </a:solidFill>
              </a:defRPr>
            </a:lvl3pPr>
            <a:lvl4pPr marL="1828800" lvl="3" indent="-349250" rtl="0">
              <a:spcBef>
                <a:spcPts val="0"/>
              </a:spcBef>
              <a:spcAft>
                <a:spcPts val="0"/>
              </a:spcAft>
              <a:buClr>
                <a:srgbClr val="FFFFFF"/>
              </a:buClr>
              <a:buSzPts val="1900"/>
              <a:buChar char="●"/>
              <a:defRPr sz="1900">
                <a:solidFill>
                  <a:srgbClr val="FFFFFF"/>
                </a:solidFill>
              </a:defRPr>
            </a:lvl4pPr>
            <a:lvl5pPr marL="2286000" lvl="4" indent="-336550" rtl="0">
              <a:spcBef>
                <a:spcPts val="0"/>
              </a:spcBef>
              <a:spcAft>
                <a:spcPts val="0"/>
              </a:spcAft>
              <a:buClr>
                <a:srgbClr val="FFFFFF"/>
              </a:buClr>
              <a:buSzPts val="1700"/>
              <a:buChar char="○"/>
              <a:defRPr sz="1700">
                <a:solidFill>
                  <a:srgbClr val="FFFFFF"/>
                </a:solidFill>
              </a:defRPr>
            </a:lvl5pPr>
            <a:lvl6pPr marL="2743200" lvl="5" indent="-323850" rtl="0">
              <a:spcBef>
                <a:spcPts val="0"/>
              </a:spcBef>
              <a:spcAft>
                <a:spcPts val="0"/>
              </a:spcAft>
              <a:buClr>
                <a:srgbClr val="FFFFFF"/>
              </a:buClr>
              <a:buSzPts val="1500"/>
              <a:buChar char="■"/>
              <a:defRPr sz="1500">
                <a:solidFill>
                  <a:srgbClr val="FFFFFF"/>
                </a:solidFill>
              </a:defRPr>
            </a:lvl6pPr>
            <a:lvl7pPr marL="3200400" lvl="6" indent="-292100" rtl="0">
              <a:spcBef>
                <a:spcPts val="0"/>
              </a:spcBef>
              <a:spcAft>
                <a:spcPts val="0"/>
              </a:spcAft>
              <a:buClr>
                <a:srgbClr val="FFFFFF"/>
              </a:buClr>
              <a:buSzPts val="1000"/>
              <a:buChar char="●"/>
              <a:defRPr sz="1000">
                <a:solidFill>
                  <a:srgbClr val="FFFFFF"/>
                </a:solidFill>
              </a:defRPr>
            </a:lvl7pPr>
            <a:lvl8pPr marL="3657600" lvl="7" indent="-292100" rtl="0">
              <a:spcBef>
                <a:spcPts val="0"/>
              </a:spcBef>
              <a:spcAft>
                <a:spcPts val="0"/>
              </a:spcAft>
              <a:buClr>
                <a:srgbClr val="FFFFFF"/>
              </a:buClr>
              <a:buSzPts val="1000"/>
              <a:buChar char="○"/>
              <a:defRPr sz="1000">
                <a:solidFill>
                  <a:srgbClr val="FFFFFF"/>
                </a:solidFill>
              </a:defRPr>
            </a:lvl8pPr>
            <a:lvl9pPr marL="4114800" lvl="8" indent="-292100" rtl="0">
              <a:spcBef>
                <a:spcPts val="0"/>
              </a:spcBef>
              <a:spcAft>
                <a:spcPts val="0"/>
              </a:spcAft>
              <a:buClr>
                <a:srgbClr val="FFFFFF"/>
              </a:buClr>
              <a:buSzPts val="1000"/>
              <a:buChar char="■"/>
              <a:defRPr sz="1000">
                <a:solidFill>
                  <a:srgbClr val="FFFFFF"/>
                </a:solidFill>
              </a:defRPr>
            </a:lvl9pPr>
          </a:lstStyle>
          <a:p>
            <a:endParaRPr/>
          </a:p>
        </p:txBody>
      </p:sp>
      <p:sp>
        <p:nvSpPr>
          <p:cNvPr id="24" name="Google Shape;24;p3"/>
          <p:cNvSpPr txBox="1">
            <a:spLocks noGrp="1"/>
          </p:cNvSpPr>
          <p:nvPr>
            <p:ph type="title"/>
          </p:nvPr>
        </p:nvSpPr>
        <p:spPr>
          <a:xfrm>
            <a:off x="231475" y="354333"/>
            <a:ext cx="7785000" cy="686400"/>
          </a:xfrm>
          <a:prstGeom prst="rect">
            <a:avLst/>
          </a:prstGeom>
          <a:ln>
            <a:noFill/>
          </a:ln>
        </p:spPr>
        <p:txBody>
          <a:bodyPr spcFirstLastPara="1" wrap="square" lIns="0" tIns="0" rIns="0" bIns="0" anchor="t" anchorCtr="0">
            <a:noAutofit/>
          </a:bodyPr>
          <a:lstStyle>
            <a:lvl1pPr lvl="0" rtl="0">
              <a:spcBef>
                <a:spcPts val="0"/>
              </a:spcBef>
              <a:spcAft>
                <a:spcPts val="0"/>
              </a:spcAft>
              <a:buSzPts val="3000"/>
              <a:buNone/>
              <a:defRPr/>
            </a:lvl1pPr>
            <a:lvl2pPr lvl="1" rtl="0">
              <a:spcBef>
                <a:spcPts val="0"/>
              </a:spcBef>
              <a:spcAft>
                <a:spcPts val="0"/>
              </a:spcAft>
              <a:buClr>
                <a:srgbClr val="003C71"/>
              </a:buClr>
              <a:buSzPts val="3000"/>
              <a:buNone/>
              <a:defRPr>
                <a:solidFill>
                  <a:srgbClr val="003C71"/>
                </a:solidFill>
              </a:defRPr>
            </a:lvl2pPr>
            <a:lvl3pPr lvl="2" rtl="0">
              <a:spcBef>
                <a:spcPts val="0"/>
              </a:spcBef>
              <a:spcAft>
                <a:spcPts val="0"/>
              </a:spcAft>
              <a:buClr>
                <a:srgbClr val="003C71"/>
              </a:buClr>
              <a:buSzPts val="3000"/>
              <a:buNone/>
              <a:defRPr>
                <a:solidFill>
                  <a:srgbClr val="003C71"/>
                </a:solidFill>
              </a:defRPr>
            </a:lvl3pPr>
            <a:lvl4pPr lvl="3" rtl="0">
              <a:spcBef>
                <a:spcPts val="0"/>
              </a:spcBef>
              <a:spcAft>
                <a:spcPts val="0"/>
              </a:spcAft>
              <a:buClr>
                <a:srgbClr val="003C71"/>
              </a:buClr>
              <a:buSzPts val="3000"/>
              <a:buNone/>
              <a:defRPr>
                <a:solidFill>
                  <a:srgbClr val="003C71"/>
                </a:solidFill>
              </a:defRPr>
            </a:lvl4pPr>
            <a:lvl5pPr lvl="4" rtl="0">
              <a:spcBef>
                <a:spcPts val="0"/>
              </a:spcBef>
              <a:spcAft>
                <a:spcPts val="0"/>
              </a:spcAft>
              <a:buClr>
                <a:srgbClr val="003C71"/>
              </a:buClr>
              <a:buSzPts val="3000"/>
              <a:buNone/>
              <a:defRPr>
                <a:solidFill>
                  <a:srgbClr val="003C71"/>
                </a:solidFill>
              </a:defRPr>
            </a:lvl5pPr>
            <a:lvl6pPr lvl="5" rtl="0">
              <a:spcBef>
                <a:spcPts val="0"/>
              </a:spcBef>
              <a:spcAft>
                <a:spcPts val="0"/>
              </a:spcAft>
              <a:buClr>
                <a:srgbClr val="003C71"/>
              </a:buClr>
              <a:buSzPts val="3000"/>
              <a:buNone/>
              <a:defRPr>
                <a:solidFill>
                  <a:srgbClr val="003C71"/>
                </a:solidFill>
              </a:defRPr>
            </a:lvl6pPr>
            <a:lvl7pPr lvl="6" rtl="0">
              <a:spcBef>
                <a:spcPts val="0"/>
              </a:spcBef>
              <a:spcAft>
                <a:spcPts val="0"/>
              </a:spcAft>
              <a:buClr>
                <a:srgbClr val="003C71"/>
              </a:buClr>
              <a:buSzPts val="3000"/>
              <a:buNone/>
              <a:defRPr>
                <a:solidFill>
                  <a:srgbClr val="003C71"/>
                </a:solidFill>
              </a:defRPr>
            </a:lvl7pPr>
            <a:lvl8pPr lvl="7" rtl="0">
              <a:spcBef>
                <a:spcPts val="0"/>
              </a:spcBef>
              <a:spcAft>
                <a:spcPts val="0"/>
              </a:spcAft>
              <a:buClr>
                <a:srgbClr val="003C71"/>
              </a:buClr>
              <a:buSzPts val="3000"/>
              <a:buNone/>
              <a:defRPr>
                <a:solidFill>
                  <a:srgbClr val="003C71"/>
                </a:solidFill>
              </a:defRPr>
            </a:lvl8pPr>
            <a:lvl9pPr lvl="8" rtl="0">
              <a:spcBef>
                <a:spcPts val="0"/>
              </a:spcBef>
              <a:spcAft>
                <a:spcPts val="0"/>
              </a:spcAft>
              <a:buClr>
                <a:srgbClr val="003C71"/>
              </a:buClr>
              <a:buSzPts val="3000"/>
              <a:buNone/>
              <a:defRPr>
                <a:solidFill>
                  <a:srgbClr val="003C71"/>
                </a:solidFi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ck with White Top - Fancy">
  <p:cSld name="CUSTOM_2_1">
    <p:bg>
      <p:bgPr>
        <a:gradFill>
          <a:gsLst>
            <a:gs pos="0">
              <a:schemeClr val="accent3"/>
            </a:gs>
            <a:gs pos="50000">
              <a:schemeClr val="dk1"/>
            </a:gs>
            <a:gs pos="100000">
              <a:srgbClr val="141517"/>
            </a:gs>
          </a:gsLst>
          <a:path path="circle">
            <a:fillToRect l="100000" b="100000"/>
          </a:path>
          <a:tileRect t="-100000" r="-100000"/>
        </a:gradFill>
        <a:effectLst/>
      </p:bgPr>
    </p:bg>
    <p:spTree>
      <p:nvGrpSpPr>
        <p:cNvPr id="1" name="Shape 25"/>
        <p:cNvGrpSpPr/>
        <p:nvPr/>
      </p:nvGrpSpPr>
      <p:grpSpPr>
        <a:xfrm>
          <a:off x="0" y="0"/>
          <a:ext cx="0" cy="0"/>
          <a:chOff x="0" y="0"/>
          <a:chExt cx="0" cy="0"/>
        </a:xfrm>
      </p:grpSpPr>
      <p:sp>
        <p:nvSpPr>
          <p:cNvPr id="26" name="Google Shape;26;p4"/>
          <p:cNvSpPr/>
          <p:nvPr/>
        </p:nvSpPr>
        <p:spPr>
          <a:xfrm>
            <a:off x="-19425" y="1040733"/>
            <a:ext cx="1010100" cy="5852100"/>
          </a:xfrm>
          <a:prstGeom prst="rect">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p:nvPr/>
        </p:nvSpPr>
        <p:spPr>
          <a:xfrm>
            <a:off x="0" y="1040800"/>
            <a:ext cx="9162955" cy="5820307"/>
          </a:xfrm>
          <a:custGeom>
            <a:avLst/>
            <a:gdLst/>
            <a:ahLst/>
            <a:cxnLst/>
            <a:rect l="l" t="t" r="r" b="b"/>
            <a:pathLst>
              <a:path w="4014438" h="2258121" extrusionOk="0">
                <a:moveTo>
                  <a:pt x="3432199" y="0"/>
                </a:moveTo>
                <a:cubicBezTo>
                  <a:pt x="3485662" y="101239"/>
                  <a:pt x="3541529" y="221045"/>
                  <a:pt x="3606618" y="360589"/>
                </a:cubicBezTo>
                <a:cubicBezTo>
                  <a:pt x="3810894" y="798685"/>
                  <a:pt x="3924532" y="1042395"/>
                  <a:pt x="3839685" y="1275525"/>
                </a:cubicBezTo>
                <a:cubicBezTo>
                  <a:pt x="3754838" y="1508656"/>
                  <a:pt x="3511128" y="1622293"/>
                  <a:pt x="3073032" y="1826591"/>
                </a:cubicBezTo>
                <a:cubicBezTo>
                  <a:pt x="2634936" y="2030888"/>
                  <a:pt x="2391226" y="2144401"/>
                  <a:pt x="2158096" y="2059658"/>
                </a:cubicBezTo>
                <a:cubicBezTo>
                  <a:pt x="1924966" y="1974916"/>
                  <a:pt x="1811306" y="1731101"/>
                  <a:pt x="1607030" y="1293005"/>
                </a:cubicBezTo>
                <a:cubicBezTo>
                  <a:pt x="1402754" y="854908"/>
                  <a:pt x="1289095" y="611199"/>
                  <a:pt x="1373942" y="378068"/>
                </a:cubicBezTo>
                <a:cubicBezTo>
                  <a:pt x="1432005" y="218536"/>
                  <a:pt x="1564481" y="114955"/>
                  <a:pt x="1782682" y="0"/>
                </a:cubicBezTo>
                <a:lnTo>
                  <a:pt x="0" y="0"/>
                </a:lnTo>
                <a:lnTo>
                  <a:pt x="0" y="2258122"/>
                </a:lnTo>
                <a:lnTo>
                  <a:pt x="4014439" y="2258122"/>
                </a:lnTo>
                <a:lnTo>
                  <a:pt x="4014439" y="0"/>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 name="Google Shape;28;p4"/>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9" name="Google Shape;29;p4"/>
          <p:cNvSpPr txBox="1">
            <a:spLocks noGrp="1"/>
          </p:cNvSpPr>
          <p:nvPr>
            <p:ph type="body" idx="1"/>
          </p:nvPr>
        </p:nvSpPr>
        <p:spPr>
          <a:xfrm>
            <a:off x="507150" y="1394467"/>
            <a:ext cx="4412700" cy="4275300"/>
          </a:xfrm>
          <a:prstGeom prst="rect">
            <a:avLst/>
          </a:prstGeom>
        </p:spPr>
        <p:txBody>
          <a:bodyPr spcFirstLastPara="1" wrap="square" lIns="91425" tIns="91425" rIns="91425" bIns="91425" anchor="t" anchorCtr="0">
            <a:noAutofit/>
          </a:bodyPr>
          <a:lstStyle>
            <a:lvl1pPr marL="457200" lvl="0" indent="-387350" rtl="0">
              <a:spcBef>
                <a:spcPts val="0"/>
              </a:spcBef>
              <a:spcAft>
                <a:spcPts val="0"/>
              </a:spcAft>
              <a:buClr>
                <a:srgbClr val="FFFFFF"/>
              </a:buClr>
              <a:buSzPts val="2500"/>
              <a:buChar char="●"/>
              <a:defRPr sz="2500">
                <a:solidFill>
                  <a:srgbClr val="FFFFFF"/>
                </a:solidFill>
              </a:defRPr>
            </a:lvl1pPr>
            <a:lvl2pPr marL="914400" lvl="1" indent="-374650" rtl="0">
              <a:spcBef>
                <a:spcPts val="0"/>
              </a:spcBef>
              <a:spcAft>
                <a:spcPts val="0"/>
              </a:spcAft>
              <a:buClr>
                <a:srgbClr val="FFFFFF"/>
              </a:buClr>
              <a:buSzPts val="2300"/>
              <a:buChar char="○"/>
              <a:defRPr sz="2300">
                <a:solidFill>
                  <a:srgbClr val="FFFFFF"/>
                </a:solidFill>
              </a:defRPr>
            </a:lvl2pPr>
            <a:lvl3pPr marL="1371600" lvl="2" indent="-368300" rtl="0">
              <a:spcBef>
                <a:spcPts val="0"/>
              </a:spcBef>
              <a:spcAft>
                <a:spcPts val="0"/>
              </a:spcAft>
              <a:buClr>
                <a:srgbClr val="FFFFFF"/>
              </a:buClr>
              <a:buSzPts val="2200"/>
              <a:buChar char="■"/>
              <a:defRPr sz="2200">
                <a:solidFill>
                  <a:srgbClr val="FFFFFF"/>
                </a:solidFill>
              </a:defRPr>
            </a:lvl3pPr>
            <a:lvl4pPr marL="1828800" lvl="3" indent="-349250" rtl="0">
              <a:spcBef>
                <a:spcPts val="0"/>
              </a:spcBef>
              <a:spcAft>
                <a:spcPts val="0"/>
              </a:spcAft>
              <a:buClr>
                <a:srgbClr val="FFFFFF"/>
              </a:buClr>
              <a:buSzPts val="1900"/>
              <a:buChar char="●"/>
              <a:defRPr sz="1900">
                <a:solidFill>
                  <a:srgbClr val="FFFFFF"/>
                </a:solidFill>
              </a:defRPr>
            </a:lvl4pPr>
            <a:lvl5pPr marL="2286000" lvl="4" indent="-336550" rtl="0">
              <a:spcBef>
                <a:spcPts val="0"/>
              </a:spcBef>
              <a:spcAft>
                <a:spcPts val="0"/>
              </a:spcAft>
              <a:buClr>
                <a:srgbClr val="FFFFFF"/>
              </a:buClr>
              <a:buSzPts val="1700"/>
              <a:buChar char="○"/>
              <a:defRPr sz="1700">
                <a:solidFill>
                  <a:srgbClr val="FFFFFF"/>
                </a:solidFill>
              </a:defRPr>
            </a:lvl5pPr>
            <a:lvl6pPr marL="2743200" lvl="5" indent="-323850" rtl="0">
              <a:spcBef>
                <a:spcPts val="0"/>
              </a:spcBef>
              <a:spcAft>
                <a:spcPts val="0"/>
              </a:spcAft>
              <a:buClr>
                <a:srgbClr val="FFFFFF"/>
              </a:buClr>
              <a:buSzPts val="1500"/>
              <a:buChar char="■"/>
              <a:defRPr sz="1500">
                <a:solidFill>
                  <a:srgbClr val="FFFFFF"/>
                </a:solidFill>
              </a:defRPr>
            </a:lvl6pPr>
            <a:lvl7pPr marL="3200400" lvl="6" indent="-292100" rtl="0">
              <a:spcBef>
                <a:spcPts val="0"/>
              </a:spcBef>
              <a:spcAft>
                <a:spcPts val="0"/>
              </a:spcAft>
              <a:buClr>
                <a:srgbClr val="FFFFFF"/>
              </a:buClr>
              <a:buSzPts val="1000"/>
              <a:buChar char="●"/>
              <a:defRPr sz="1000">
                <a:solidFill>
                  <a:srgbClr val="FFFFFF"/>
                </a:solidFill>
              </a:defRPr>
            </a:lvl7pPr>
            <a:lvl8pPr marL="3657600" lvl="7" indent="-292100" rtl="0">
              <a:spcBef>
                <a:spcPts val="0"/>
              </a:spcBef>
              <a:spcAft>
                <a:spcPts val="0"/>
              </a:spcAft>
              <a:buClr>
                <a:srgbClr val="FFFFFF"/>
              </a:buClr>
              <a:buSzPts val="1000"/>
              <a:buChar char="○"/>
              <a:defRPr sz="1000">
                <a:solidFill>
                  <a:srgbClr val="FFFFFF"/>
                </a:solidFill>
              </a:defRPr>
            </a:lvl8pPr>
            <a:lvl9pPr marL="4114800" lvl="8" indent="-292100" rtl="0">
              <a:spcBef>
                <a:spcPts val="0"/>
              </a:spcBef>
              <a:spcAft>
                <a:spcPts val="0"/>
              </a:spcAft>
              <a:buClr>
                <a:srgbClr val="FFFFFF"/>
              </a:buClr>
              <a:buSzPts val="1000"/>
              <a:buChar char="■"/>
              <a:defRPr sz="1000">
                <a:solidFill>
                  <a:srgbClr val="FFFFFF"/>
                </a:solidFill>
              </a:defRPr>
            </a:lvl9pPr>
          </a:lstStyle>
          <a:p>
            <a:endParaRPr/>
          </a:p>
        </p:txBody>
      </p:sp>
      <p:sp>
        <p:nvSpPr>
          <p:cNvPr id="30" name="Google Shape;30;p4"/>
          <p:cNvSpPr txBox="1"/>
          <p:nvPr/>
        </p:nvSpPr>
        <p:spPr>
          <a:xfrm>
            <a:off x="231475" y="6522720"/>
            <a:ext cx="4038600" cy="2289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None/>
            </a:pPr>
            <a:r>
              <a:rPr lang="en" b="1">
                <a:solidFill>
                  <a:srgbClr val="003C71"/>
                </a:solidFill>
                <a:latin typeface="Poppins"/>
                <a:ea typeface="Poppins"/>
                <a:cs typeface="Poppins"/>
                <a:sym typeface="Poppins"/>
              </a:rPr>
              <a:t>General Supplies and Services</a:t>
            </a:r>
            <a:endParaRPr>
              <a:solidFill>
                <a:srgbClr val="003C71"/>
              </a:solidFill>
              <a:latin typeface="Poppins"/>
              <a:ea typeface="Poppins"/>
              <a:cs typeface="Poppins"/>
              <a:sym typeface="Poppins"/>
            </a:endParaRPr>
          </a:p>
        </p:txBody>
      </p:sp>
      <p:sp>
        <p:nvSpPr>
          <p:cNvPr id="31" name="Google Shape;31;p4"/>
          <p:cNvSpPr/>
          <p:nvPr/>
        </p:nvSpPr>
        <p:spPr>
          <a:xfrm rot="-1878946">
            <a:off x="4033856" y="-78272"/>
            <a:ext cx="5669168" cy="6621533"/>
          </a:xfrm>
          <a:custGeom>
            <a:avLst/>
            <a:gdLst/>
            <a:ahLst/>
            <a:cxnLst/>
            <a:rect l="l" t="t" r="r" b="b"/>
            <a:pathLst>
              <a:path w="1376904" h="1376850" extrusionOk="0">
                <a:moveTo>
                  <a:pt x="942939" y="1234196"/>
                </a:moveTo>
                <a:cubicBezTo>
                  <a:pt x="1182091" y="1122691"/>
                  <a:pt x="1315111" y="1060655"/>
                  <a:pt x="1361424" y="933406"/>
                </a:cubicBezTo>
                <a:cubicBezTo>
                  <a:pt x="1407736" y="806157"/>
                  <a:pt x="1345722" y="673115"/>
                  <a:pt x="1234195" y="433964"/>
                </a:cubicBezTo>
                <a:cubicBezTo>
                  <a:pt x="1122669" y="194812"/>
                  <a:pt x="1060654" y="61792"/>
                  <a:pt x="933405" y="15479"/>
                </a:cubicBezTo>
                <a:cubicBezTo>
                  <a:pt x="806156" y="-30833"/>
                  <a:pt x="673115" y="31202"/>
                  <a:pt x="433963" y="142645"/>
                </a:cubicBezTo>
                <a:cubicBezTo>
                  <a:pt x="194811" y="254087"/>
                  <a:pt x="61791" y="316186"/>
                  <a:pt x="15478" y="443456"/>
                </a:cubicBezTo>
                <a:cubicBezTo>
                  <a:pt x="-30834" y="570726"/>
                  <a:pt x="31202" y="703746"/>
                  <a:pt x="142707" y="942877"/>
                </a:cubicBezTo>
                <a:cubicBezTo>
                  <a:pt x="254212" y="1182008"/>
                  <a:pt x="316248" y="1315049"/>
                  <a:pt x="443518" y="1361362"/>
                </a:cubicBezTo>
                <a:cubicBezTo>
                  <a:pt x="570788" y="1407674"/>
                  <a:pt x="703808" y="1345722"/>
                  <a:pt x="942939" y="1234196"/>
                </a:cubicBezTo>
                <a:close/>
              </a:path>
            </a:pathLst>
          </a:custGeom>
          <a:no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 name="Google Shape;32;p4"/>
          <p:cNvSpPr/>
          <p:nvPr/>
        </p:nvSpPr>
        <p:spPr>
          <a:xfrm>
            <a:off x="-11700" y="0"/>
            <a:ext cx="9167400" cy="1040700"/>
          </a:xfrm>
          <a:prstGeom prst="rect">
            <a:avLst/>
          </a:pr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Font typeface="Arial"/>
              <a:buNone/>
            </a:pPr>
            <a:endParaRPr sz="2400" b="0" i="0" u="none" strike="noStrike" cap="none">
              <a:solidFill>
                <a:srgbClr val="FFFFFF"/>
              </a:solidFill>
              <a:latin typeface="Arial"/>
              <a:ea typeface="Arial"/>
              <a:cs typeface="Arial"/>
              <a:sym typeface="Arial"/>
            </a:endParaRPr>
          </a:p>
        </p:txBody>
      </p:sp>
      <p:sp>
        <p:nvSpPr>
          <p:cNvPr id="33" name="Google Shape;33;p4"/>
          <p:cNvSpPr txBox="1">
            <a:spLocks noGrp="1"/>
          </p:cNvSpPr>
          <p:nvPr>
            <p:ph type="title"/>
          </p:nvPr>
        </p:nvSpPr>
        <p:spPr>
          <a:xfrm>
            <a:off x="231475" y="354333"/>
            <a:ext cx="7785000" cy="686400"/>
          </a:xfrm>
          <a:prstGeom prst="rect">
            <a:avLst/>
          </a:prstGeom>
          <a:ln>
            <a:noFill/>
          </a:ln>
        </p:spPr>
        <p:txBody>
          <a:bodyPr spcFirstLastPara="1" wrap="square" lIns="0" tIns="0" rIns="0" bIns="0" anchor="t" anchorCtr="0">
            <a:noAutofit/>
          </a:bodyPr>
          <a:lstStyle>
            <a:lvl1pPr lvl="0" rtl="0">
              <a:spcBef>
                <a:spcPts val="0"/>
              </a:spcBef>
              <a:spcAft>
                <a:spcPts val="0"/>
              </a:spcAft>
              <a:buSzPts val="3000"/>
              <a:buNone/>
              <a:defRPr/>
            </a:lvl1pPr>
            <a:lvl2pPr lvl="1" rtl="0">
              <a:spcBef>
                <a:spcPts val="0"/>
              </a:spcBef>
              <a:spcAft>
                <a:spcPts val="0"/>
              </a:spcAft>
              <a:buClr>
                <a:srgbClr val="003C71"/>
              </a:buClr>
              <a:buSzPts val="3000"/>
              <a:buNone/>
              <a:defRPr>
                <a:solidFill>
                  <a:srgbClr val="003C71"/>
                </a:solidFill>
                <a:latin typeface="Encode Sans Semi Condensed SemiBold"/>
                <a:ea typeface="Encode Sans Semi Condensed SemiBold"/>
                <a:cs typeface="Encode Sans Semi Condensed SemiBold"/>
                <a:sym typeface="Encode Sans Semi Condensed SemiBold"/>
              </a:defRPr>
            </a:lvl2pPr>
            <a:lvl3pPr lvl="2" rtl="0">
              <a:spcBef>
                <a:spcPts val="0"/>
              </a:spcBef>
              <a:spcAft>
                <a:spcPts val="0"/>
              </a:spcAft>
              <a:buClr>
                <a:srgbClr val="003C71"/>
              </a:buClr>
              <a:buSzPts val="3000"/>
              <a:buNone/>
              <a:defRPr>
                <a:solidFill>
                  <a:srgbClr val="003C71"/>
                </a:solidFill>
                <a:latin typeface="Encode Sans Semi Condensed SemiBold"/>
                <a:ea typeface="Encode Sans Semi Condensed SemiBold"/>
                <a:cs typeface="Encode Sans Semi Condensed SemiBold"/>
                <a:sym typeface="Encode Sans Semi Condensed SemiBold"/>
              </a:defRPr>
            </a:lvl3pPr>
            <a:lvl4pPr lvl="3" rtl="0">
              <a:spcBef>
                <a:spcPts val="0"/>
              </a:spcBef>
              <a:spcAft>
                <a:spcPts val="0"/>
              </a:spcAft>
              <a:buClr>
                <a:srgbClr val="003C71"/>
              </a:buClr>
              <a:buSzPts val="3000"/>
              <a:buNone/>
              <a:defRPr>
                <a:solidFill>
                  <a:srgbClr val="003C71"/>
                </a:solidFill>
                <a:latin typeface="Encode Sans Semi Condensed SemiBold"/>
                <a:ea typeface="Encode Sans Semi Condensed SemiBold"/>
                <a:cs typeface="Encode Sans Semi Condensed SemiBold"/>
                <a:sym typeface="Encode Sans Semi Condensed SemiBold"/>
              </a:defRPr>
            </a:lvl4pPr>
            <a:lvl5pPr lvl="4" rtl="0">
              <a:spcBef>
                <a:spcPts val="0"/>
              </a:spcBef>
              <a:spcAft>
                <a:spcPts val="0"/>
              </a:spcAft>
              <a:buClr>
                <a:srgbClr val="003C71"/>
              </a:buClr>
              <a:buSzPts val="3000"/>
              <a:buNone/>
              <a:defRPr>
                <a:solidFill>
                  <a:srgbClr val="003C71"/>
                </a:solidFill>
                <a:latin typeface="Encode Sans Semi Condensed SemiBold"/>
                <a:ea typeface="Encode Sans Semi Condensed SemiBold"/>
                <a:cs typeface="Encode Sans Semi Condensed SemiBold"/>
                <a:sym typeface="Encode Sans Semi Condensed SemiBold"/>
              </a:defRPr>
            </a:lvl5pPr>
            <a:lvl6pPr lvl="5" rtl="0">
              <a:spcBef>
                <a:spcPts val="0"/>
              </a:spcBef>
              <a:spcAft>
                <a:spcPts val="0"/>
              </a:spcAft>
              <a:buClr>
                <a:srgbClr val="003C71"/>
              </a:buClr>
              <a:buSzPts val="3000"/>
              <a:buNone/>
              <a:defRPr>
                <a:solidFill>
                  <a:srgbClr val="003C71"/>
                </a:solidFill>
                <a:latin typeface="Encode Sans Semi Condensed SemiBold"/>
                <a:ea typeface="Encode Sans Semi Condensed SemiBold"/>
                <a:cs typeface="Encode Sans Semi Condensed SemiBold"/>
                <a:sym typeface="Encode Sans Semi Condensed SemiBold"/>
              </a:defRPr>
            </a:lvl6pPr>
            <a:lvl7pPr lvl="6" rtl="0">
              <a:spcBef>
                <a:spcPts val="0"/>
              </a:spcBef>
              <a:spcAft>
                <a:spcPts val="0"/>
              </a:spcAft>
              <a:buClr>
                <a:srgbClr val="003C71"/>
              </a:buClr>
              <a:buSzPts val="3000"/>
              <a:buNone/>
              <a:defRPr>
                <a:solidFill>
                  <a:srgbClr val="003C71"/>
                </a:solidFill>
                <a:latin typeface="Encode Sans Semi Condensed SemiBold"/>
                <a:ea typeface="Encode Sans Semi Condensed SemiBold"/>
                <a:cs typeface="Encode Sans Semi Condensed SemiBold"/>
                <a:sym typeface="Encode Sans Semi Condensed SemiBold"/>
              </a:defRPr>
            </a:lvl7pPr>
            <a:lvl8pPr lvl="7" rtl="0">
              <a:spcBef>
                <a:spcPts val="0"/>
              </a:spcBef>
              <a:spcAft>
                <a:spcPts val="0"/>
              </a:spcAft>
              <a:buClr>
                <a:srgbClr val="003C71"/>
              </a:buClr>
              <a:buSzPts val="3000"/>
              <a:buNone/>
              <a:defRPr>
                <a:solidFill>
                  <a:srgbClr val="003C71"/>
                </a:solidFill>
                <a:latin typeface="Encode Sans Semi Condensed SemiBold"/>
                <a:ea typeface="Encode Sans Semi Condensed SemiBold"/>
                <a:cs typeface="Encode Sans Semi Condensed SemiBold"/>
                <a:sym typeface="Encode Sans Semi Condensed SemiBold"/>
              </a:defRPr>
            </a:lvl8pPr>
            <a:lvl9pPr lvl="8" rtl="0">
              <a:spcBef>
                <a:spcPts val="0"/>
              </a:spcBef>
              <a:spcAft>
                <a:spcPts val="0"/>
              </a:spcAft>
              <a:buClr>
                <a:srgbClr val="003C71"/>
              </a:buClr>
              <a:buSzPts val="3000"/>
              <a:buNone/>
              <a:defRPr>
                <a:solidFill>
                  <a:srgbClr val="003C71"/>
                </a:solidFill>
                <a:latin typeface="Encode Sans Semi Condensed SemiBold"/>
                <a:ea typeface="Encode Sans Semi Condensed SemiBold"/>
                <a:cs typeface="Encode Sans Semi Condensed SemiBold"/>
                <a:sym typeface="Encode Sans Semi Condensed SemiBold"/>
              </a:defRPr>
            </a:lvl9pPr>
          </a:lstStyle>
          <a:p>
            <a:endParaRPr/>
          </a:p>
        </p:txBody>
      </p:sp>
      <p:pic>
        <p:nvPicPr>
          <p:cNvPr id="34" name="Google Shape;34;p4"/>
          <p:cNvPicPr preferRelativeResize="0"/>
          <p:nvPr/>
        </p:nvPicPr>
        <p:blipFill>
          <a:blip r:embed="rId2">
            <a:alphaModFix/>
          </a:blip>
          <a:stretch>
            <a:fillRect/>
          </a:stretch>
        </p:blipFill>
        <p:spPr>
          <a:xfrm>
            <a:off x="8412480" y="134112"/>
            <a:ext cx="650425" cy="585375"/>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ck with White Top - Fancy 1">
  <p:cSld name="CUSTOM_2_1_1">
    <p:bg>
      <p:bgPr>
        <a:gradFill>
          <a:gsLst>
            <a:gs pos="0">
              <a:schemeClr val="accent3"/>
            </a:gs>
            <a:gs pos="50000">
              <a:schemeClr val="dk1"/>
            </a:gs>
            <a:gs pos="100000">
              <a:srgbClr val="141517"/>
            </a:gs>
          </a:gsLst>
          <a:path path="circle">
            <a:fillToRect l="100000" b="100000"/>
          </a:path>
          <a:tileRect t="-100000" r="-100000"/>
        </a:gradFill>
        <a:effectLst/>
      </p:bgPr>
    </p:bg>
    <p:spTree>
      <p:nvGrpSpPr>
        <p:cNvPr id="1" name="Shape 35"/>
        <p:cNvGrpSpPr/>
        <p:nvPr/>
      </p:nvGrpSpPr>
      <p:grpSpPr>
        <a:xfrm>
          <a:off x="0" y="0"/>
          <a:ext cx="0" cy="0"/>
          <a:chOff x="0" y="0"/>
          <a:chExt cx="0" cy="0"/>
        </a:xfrm>
      </p:grpSpPr>
      <p:sp>
        <p:nvSpPr>
          <p:cNvPr id="36" name="Google Shape;36;p5"/>
          <p:cNvSpPr/>
          <p:nvPr/>
        </p:nvSpPr>
        <p:spPr>
          <a:xfrm>
            <a:off x="-19425" y="1040733"/>
            <a:ext cx="1010100" cy="5852100"/>
          </a:xfrm>
          <a:prstGeom prst="rect">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5"/>
          <p:cNvSpPr/>
          <p:nvPr/>
        </p:nvSpPr>
        <p:spPr>
          <a:xfrm>
            <a:off x="0" y="1040800"/>
            <a:ext cx="9162955" cy="5820307"/>
          </a:xfrm>
          <a:custGeom>
            <a:avLst/>
            <a:gdLst/>
            <a:ahLst/>
            <a:cxnLst/>
            <a:rect l="l" t="t" r="r" b="b"/>
            <a:pathLst>
              <a:path w="4014438" h="2258121" extrusionOk="0">
                <a:moveTo>
                  <a:pt x="3432199" y="0"/>
                </a:moveTo>
                <a:cubicBezTo>
                  <a:pt x="3485662" y="101239"/>
                  <a:pt x="3541529" y="221045"/>
                  <a:pt x="3606618" y="360589"/>
                </a:cubicBezTo>
                <a:cubicBezTo>
                  <a:pt x="3810894" y="798685"/>
                  <a:pt x="3924532" y="1042395"/>
                  <a:pt x="3839685" y="1275525"/>
                </a:cubicBezTo>
                <a:cubicBezTo>
                  <a:pt x="3754838" y="1508656"/>
                  <a:pt x="3511128" y="1622293"/>
                  <a:pt x="3073032" y="1826591"/>
                </a:cubicBezTo>
                <a:cubicBezTo>
                  <a:pt x="2634936" y="2030888"/>
                  <a:pt x="2391226" y="2144401"/>
                  <a:pt x="2158096" y="2059658"/>
                </a:cubicBezTo>
                <a:cubicBezTo>
                  <a:pt x="1924966" y="1974916"/>
                  <a:pt x="1811306" y="1731101"/>
                  <a:pt x="1607030" y="1293005"/>
                </a:cubicBezTo>
                <a:cubicBezTo>
                  <a:pt x="1402754" y="854908"/>
                  <a:pt x="1289095" y="611199"/>
                  <a:pt x="1373942" y="378068"/>
                </a:cubicBezTo>
                <a:cubicBezTo>
                  <a:pt x="1432005" y="218536"/>
                  <a:pt x="1564481" y="114955"/>
                  <a:pt x="1782682" y="0"/>
                </a:cubicBezTo>
                <a:lnTo>
                  <a:pt x="0" y="0"/>
                </a:lnTo>
                <a:lnTo>
                  <a:pt x="0" y="2258122"/>
                </a:lnTo>
                <a:lnTo>
                  <a:pt x="4014439" y="2258122"/>
                </a:lnTo>
                <a:lnTo>
                  <a:pt x="4014439" y="0"/>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 name="Google Shape;38;p5"/>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9" name="Google Shape;39;p5"/>
          <p:cNvSpPr txBox="1"/>
          <p:nvPr/>
        </p:nvSpPr>
        <p:spPr>
          <a:xfrm>
            <a:off x="231475" y="6522720"/>
            <a:ext cx="4038600" cy="2289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None/>
            </a:pPr>
            <a:r>
              <a:rPr lang="en" b="1">
                <a:solidFill>
                  <a:srgbClr val="003C71"/>
                </a:solidFill>
                <a:latin typeface="Poppins"/>
                <a:ea typeface="Poppins"/>
                <a:cs typeface="Poppins"/>
                <a:sym typeface="Poppins"/>
              </a:rPr>
              <a:t>General Supplies and Services</a:t>
            </a:r>
            <a:endParaRPr>
              <a:solidFill>
                <a:srgbClr val="003C71"/>
              </a:solidFill>
              <a:latin typeface="Poppins"/>
              <a:ea typeface="Poppins"/>
              <a:cs typeface="Poppins"/>
              <a:sym typeface="Poppins"/>
            </a:endParaRPr>
          </a:p>
        </p:txBody>
      </p:sp>
      <p:sp>
        <p:nvSpPr>
          <p:cNvPr id="40" name="Google Shape;40;p5"/>
          <p:cNvSpPr/>
          <p:nvPr/>
        </p:nvSpPr>
        <p:spPr>
          <a:xfrm rot="-1878946">
            <a:off x="4033856" y="-78272"/>
            <a:ext cx="5669168" cy="6621533"/>
          </a:xfrm>
          <a:custGeom>
            <a:avLst/>
            <a:gdLst/>
            <a:ahLst/>
            <a:cxnLst/>
            <a:rect l="l" t="t" r="r" b="b"/>
            <a:pathLst>
              <a:path w="1376904" h="1376850" extrusionOk="0">
                <a:moveTo>
                  <a:pt x="942939" y="1234196"/>
                </a:moveTo>
                <a:cubicBezTo>
                  <a:pt x="1182091" y="1122691"/>
                  <a:pt x="1315111" y="1060655"/>
                  <a:pt x="1361424" y="933406"/>
                </a:cubicBezTo>
                <a:cubicBezTo>
                  <a:pt x="1407736" y="806157"/>
                  <a:pt x="1345722" y="673115"/>
                  <a:pt x="1234195" y="433964"/>
                </a:cubicBezTo>
                <a:cubicBezTo>
                  <a:pt x="1122669" y="194812"/>
                  <a:pt x="1060654" y="61792"/>
                  <a:pt x="933405" y="15479"/>
                </a:cubicBezTo>
                <a:cubicBezTo>
                  <a:pt x="806156" y="-30833"/>
                  <a:pt x="673115" y="31202"/>
                  <a:pt x="433963" y="142645"/>
                </a:cubicBezTo>
                <a:cubicBezTo>
                  <a:pt x="194811" y="254087"/>
                  <a:pt x="61791" y="316186"/>
                  <a:pt x="15478" y="443456"/>
                </a:cubicBezTo>
                <a:cubicBezTo>
                  <a:pt x="-30834" y="570726"/>
                  <a:pt x="31202" y="703746"/>
                  <a:pt x="142707" y="942877"/>
                </a:cubicBezTo>
                <a:cubicBezTo>
                  <a:pt x="254212" y="1182008"/>
                  <a:pt x="316248" y="1315049"/>
                  <a:pt x="443518" y="1361362"/>
                </a:cubicBezTo>
                <a:cubicBezTo>
                  <a:pt x="570788" y="1407674"/>
                  <a:pt x="703808" y="1345722"/>
                  <a:pt x="942939" y="1234196"/>
                </a:cubicBezTo>
                <a:close/>
              </a:path>
            </a:pathLst>
          </a:custGeom>
          <a:no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 name="Google Shape;41;p5"/>
          <p:cNvSpPr/>
          <p:nvPr/>
        </p:nvSpPr>
        <p:spPr>
          <a:xfrm>
            <a:off x="-11700" y="0"/>
            <a:ext cx="9167400" cy="1714500"/>
          </a:xfrm>
          <a:prstGeom prst="rect">
            <a:avLst/>
          </a:prstGeom>
          <a:solidFill>
            <a:srgbClr val="FFFFFF"/>
          </a:solidFill>
          <a:ln w="9525" cap="flat" cmpd="sng">
            <a:solidFill>
              <a:schemeClr val="lt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Font typeface="Arial"/>
              <a:buNone/>
            </a:pPr>
            <a:endParaRPr sz="2400" b="0" i="0" u="none" strike="noStrike" cap="none">
              <a:solidFill>
                <a:srgbClr val="FFFFFF"/>
              </a:solidFill>
              <a:latin typeface="Arial"/>
              <a:ea typeface="Arial"/>
              <a:cs typeface="Arial"/>
              <a:sym typeface="Arial"/>
            </a:endParaRPr>
          </a:p>
        </p:txBody>
      </p:sp>
      <p:pic>
        <p:nvPicPr>
          <p:cNvPr id="42" name="Google Shape;42;p5"/>
          <p:cNvPicPr preferRelativeResize="0"/>
          <p:nvPr/>
        </p:nvPicPr>
        <p:blipFill>
          <a:blip r:embed="rId2">
            <a:alphaModFix/>
          </a:blip>
          <a:stretch>
            <a:fillRect/>
          </a:stretch>
        </p:blipFill>
        <p:spPr>
          <a:xfrm>
            <a:off x="335275" y="337300"/>
            <a:ext cx="861225" cy="775100"/>
          </a:xfrm>
          <a:prstGeom prst="rect">
            <a:avLst/>
          </a:prstGeom>
          <a:noFill/>
          <a:ln>
            <a:noFill/>
          </a:ln>
        </p:spPr>
      </p:pic>
      <p:sp>
        <p:nvSpPr>
          <p:cNvPr id="43" name="Google Shape;43;p5"/>
          <p:cNvSpPr txBox="1"/>
          <p:nvPr/>
        </p:nvSpPr>
        <p:spPr>
          <a:xfrm>
            <a:off x="4800600" y="1068388"/>
            <a:ext cx="4038600" cy="22890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None/>
            </a:pPr>
            <a:r>
              <a:rPr lang="en" sz="1500" b="1" i="0" u="none" strike="noStrike" cap="none">
                <a:solidFill>
                  <a:srgbClr val="808080"/>
                </a:solidFill>
                <a:latin typeface="Poppins"/>
                <a:ea typeface="Poppins"/>
                <a:cs typeface="Poppins"/>
                <a:sym typeface="Poppins"/>
              </a:rPr>
              <a:t>U.S. General Services Administration</a:t>
            </a:r>
            <a:endParaRPr sz="1700">
              <a:latin typeface="Poppins"/>
              <a:ea typeface="Poppins"/>
              <a:cs typeface="Poppins"/>
              <a:sym typeface="Poppins"/>
            </a:endParaRPr>
          </a:p>
        </p:txBody>
      </p:sp>
      <p:sp>
        <p:nvSpPr>
          <p:cNvPr id="44" name="Google Shape;44;p5"/>
          <p:cNvSpPr txBox="1">
            <a:spLocks noGrp="1"/>
          </p:cNvSpPr>
          <p:nvPr>
            <p:ph type="ctrTitle"/>
          </p:nvPr>
        </p:nvSpPr>
        <p:spPr>
          <a:xfrm>
            <a:off x="914400" y="2797167"/>
            <a:ext cx="5396700" cy="1922100"/>
          </a:xfrm>
          <a:prstGeom prst="rect">
            <a:avLst/>
          </a:prstGeom>
        </p:spPr>
        <p:txBody>
          <a:bodyPr spcFirstLastPara="1" wrap="square" lIns="0" tIns="0" rIns="0" bIns="0" anchor="b" anchorCtr="0">
            <a:noAutofit/>
          </a:bodyPr>
          <a:lstStyle>
            <a:lvl1pPr lvl="0" algn="l" rtl="0">
              <a:spcBef>
                <a:spcPts val="0"/>
              </a:spcBef>
              <a:spcAft>
                <a:spcPts val="0"/>
              </a:spcAft>
              <a:buClr>
                <a:srgbClr val="FFFFFF"/>
              </a:buClr>
              <a:buSzPts val="4800"/>
              <a:buNone/>
              <a:defRPr sz="4800">
                <a:solidFill>
                  <a:srgbClr val="FFFFFF"/>
                </a:solidFill>
              </a:defRPr>
            </a:lvl1pPr>
            <a:lvl2pPr lvl="1" algn="l" rtl="0">
              <a:spcBef>
                <a:spcPts val="0"/>
              </a:spcBef>
              <a:spcAft>
                <a:spcPts val="0"/>
              </a:spcAft>
              <a:buClr>
                <a:srgbClr val="FFFFFF"/>
              </a:buClr>
              <a:buSzPts val="4800"/>
              <a:buNone/>
              <a:defRPr sz="4800">
                <a:solidFill>
                  <a:srgbClr val="FFFFFF"/>
                </a:solidFill>
              </a:defRPr>
            </a:lvl2pPr>
            <a:lvl3pPr lvl="2" algn="l" rtl="0">
              <a:spcBef>
                <a:spcPts val="0"/>
              </a:spcBef>
              <a:spcAft>
                <a:spcPts val="0"/>
              </a:spcAft>
              <a:buClr>
                <a:srgbClr val="FFFFFF"/>
              </a:buClr>
              <a:buSzPts val="4800"/>
              <a:buNone/>
              <a:defRPr sz="4800">
                <a:solidFill>
                  <a:srgbClr val="FFFFFF"/>
                </a:solidFill>
              </a:defRPr>
            </a:lvl3pPr>
            <a:lvl4pPr lvl="3" algn="l" rtl="0">
              <a:spcBef>
                <a:spcPts val="0"/>
              </a:spcBef>
              <a:spcAft>
                <a:spcPts val="0"/>
              </a:spcAft>
              <a:buClr>
                <a:srgbClr val="FFFFFF"/>
              </a:buClr>
              <a:buSzPts val="4800"/>
              <a:buNone/>
              <a:defRPr sz="4800">
                <a:solidFill>
                  <a:srgbClr val="FFFFFF"/>
                </a:solidFill>
              </a:defRPr>
            </a:lvl4pPr>
            <a:lvl5pPr lvl="4" algn="l" rtl="0">
              <a:spcBef>
                <a:spcPts val="0"/>
              </a:spcBef>
              <a:spcAft>
                <a:spcPts val="0"/>
              </a:spcAft>
              <a:buClr>
                <a:srgbClr val="FFFFFF"/>
              </a:buClr>
              <a:buSzPts val="4800"/>
              <a:buNone/>
              <a:defRPr sz="4800">
                <a:solidFill>
                  <a:srgbClr val="FFFFFF"/>
                </a:solidFill>
              </a:defRPr>
            </a:lvl5pPr>
            <a:lvl6pPr lvl="5" algn="l" rtl="0">
              <a:spcBef>
                <a:spcPts val="0"/>
              </a:spcBef>
              <a:spcAft>
                <a:spcPts val="0"/>
              </a:spcAft>
              <a:buClr>
                <a:srgbClr val="FFFFFF"/>
              </a:buClr>
              <a:buSzPts val="4800"/>
              <a:buNone/>
              <a:defRPr sz="4800">
                <a:solidFill>
                  <a:srgbClr val="FFFFFF"/>
                </a:solidFill>
              </a:defRPr>
            </a:lvl6pPr>
            <a:lvl7pPr lvl="6" algn="l" rtl="0">
              <a:spcBef>
                <a:spcPts val="0"/>
              </a:spcBef>
              <a:spcAft>
                <a:spcPts val="0"/>
              </a:spcAft>
              <a:buClr>
                <a:srgbClr val="FFFFFF"/>
              </a:buClr>
              <a:buSzPts val="4800"/>
              <a:buNone/>
              <a:defRPr sz="4800">
                <a:solidFill>
                  <a:srgbClr val="FFFFFF"/>
                </a:solidFill>
              </a:defRPr>
            </a:lvl7pPr>
            <a:lvl8pPr lvl="7" algn="l" rtl="0">
              <a:spcBef>
                <a:spcPts val="0"/>
              </a:spcBef>
              <a:spcAft>
                <a:spcPts val="0"/>
              </a:spcAft>
              <a:buClr>
                <a:srgbClr val="FFFFFF"/>
              </a:buClr>
              <a:buSzPts val="4800"/>
              <a:buNone/>
              <a:defRPr sz="4800">
                <a:solidFill>
                  <a:srgbClr val="FFFFFF"/>
                </a:solidFill>
              </a:defRPr>
            </a:lvl8pPr>
            <a:lvl9pPr lvl="8" algn="l" rtl="0">
              <a:spcBef>
                <a:spcPts val="0"/>
              </a:spcBef>
              <a:spcAft>
                <a:spcPts val="0"/>
              </a:spcAft>
              <a:buClr>
                <a:srgbClr val="FFFFFF"/>
              </a:buClr>
              <a:buSzPts val="4800"/>
              <a:buNone/>
              <a:defRPr sz="4800">
                <a:solidFill>
                  <a:srgbClr val="FFFFFF"/>
                </a:solidFill>
              </a:defRPr>
            </a:lvl9pPr>
          </a:lstStyle>
          <a:p>
            <a:endParaRPr/>
          </a:p>
        </p:txBody>
      </p:sp>
      <p:sp>
        <p:nvSpPr>
          <p:cNvPr id="45" name="Google Shape;45;p5"/>
          <p:cNvSpPr txBox="1">
            <a:spLocks noGrp="1"/>
          </p:cNvSpPr>
          <p:nvPr>
            <p:ph type="ctrTitle" idx="2"/>
          </p:nvPr>
        </p:nvSpPr>
        <p:spPr>
          <a:xfrm>
            <a:off x="914400" y="4513067"/>
            <a:ext cx="5396700" cy="815700"/>
          </a:xfrm>
          <a:prstGeom prst="rect">
            <a:avLst/>
          </a:prstGeom>
        </p:spPr>
        <p:txBody>
          <a:bodyPr spcFirstLastPara="1" wrap="square" lIns="0" tIns="0" rIns="0" bIns="0" anchor="b" anchorCtr="0">
            <a:noAutofit/>
          </a:bodyPr>
          <a:lstStyle>
            <a:lvl1pPr lvl="0" algn="l" rtl="0">
              <a:spcBef>
                <a:spcPts val="0"/>
              </a:spcBef>
              <a:spcAft>
                <a:spcPts val="0"/>
              </a:spcAft>
              <a:buClr>
                <a:srgbClr val="FFFFFF"/>
              </a:buClr>
              <a:buSzPts val="2600"/>
              <a:buNone/>
              <a:defRPr sz="2600" b="0">
                <a:solidFill>
                  <a:srgbClr val="FFFFFF"/>
                </a:solidFill>
              </a:defRPr>
            </a:lvl1pPr>
            <a:lvl2pPr lvl="1" algn="l" rtl="0">
              <a:spcBef>
                <a:spcPts val="0"/>
              </a:spcBef>
              <a:spcAft>
                <a:spcPts val="0"/>
              </a:spcAft>
              <a:buClr>
                <a:srgbClr val="FFFFFF"/>
              </a:buClr>
              <a:buSzPts val="2600"/>
              <a:buNone/>
              <a:defRPr sz="2600" b="0">
                <a:solidFill>
                  <a:srgbClr val="FFFFFF"/>
                </a:solidFill>
              </a:defRPr>
            </a:lvl2pPr>
            <a:lvl3pPr lvl="2" algn="l" rtl="0">
              <a:spcBef>
                <a:spcPts val="0"/>
              </a:spcBef>
              <a:spcAft>
                <a:spcPts val="0"/>
              </a:spcAft>
              <a:buClr>
                <a:srgbClr val="FFFFFF"/>
              </a:buClr>
              <a:buSzPts val="2600"/>
              <a:buNone/>
              <a:defRPr sz="2600" b="0">
                <a:solidFill>
                  <a:srgbClr val="FFFFFF"/>
                </a:solidFill>
              </a:defRPr>
            </a:lvl3pPr>
            <a:lvl4pPr lvl="3" algn="l" rtl="0">
              <a:spcBef>
                <a:spcPts val="0"/>
              </a:spcBef>
              <a:spcAft>
                <a:spcPts val="0"/>
              </a:spcAft>
              <a:buClr>
                <a:srgbClr val="FFFFFF"/>
              </a:buClr>
              <a:buSzPts val="2600"/>
              <a:buNone/>
              <a:defRPr sz="2600" b="0">
                <a:solidFill>
                  <a:srgbClr val="FFFFFF"/>
                </a:solidFill>
              </a:defRPr>
            </a:lvl4pPr>
            <a:lvl5pPr lvl="4" algn="l" rtl="0">
              <a:spcBef>
                <a:spcPts val="0"/>
              </a:spcBef>
              <a:spcAft>
                <a:spcPts val="0"/>
              </a:spcAft>
              <a:buClr>
                <a:srgbClr val="FFFFFF"/>
              </a:buClr>
              <a:buSzPts val="2600"/>
              <a:buNone/>
              <a:defRPr sz="2600" b="0">
                <a:solidFill>
                  <a:srgbClr val="FFFFFF"/>
                </a:solidFill>
              </a:defRPr>
            </a:lvl5pPr>
            <a:lvl6pPr lvl="5" algn="l" rtl="0">
              <a:spcBef>
                <a:spcPts val="0"/>
              </a:spcBef>
              <a:spcAft>
                <a:spcPts val="0"/>
              </a:spcAft>
              <a:buClr>
                <a:srgbClr val="FFFFFF"/>
              </a:buClr>
              <a:buSzPts val="2600"/>
              <a:buNone/>
              <a:defRPr sz="2600" b="0">
                <a:solidFill>
                  <a:srgbClr val="FFFFFF"/>
                </a:solidFill>
              </a:defRPr>
            </a:lvl6pPr>
            <a:lvl7pPr lvl="6" algn="l" rtl="0">
              <a:spcBef>
                <a:spcPts val="0"/>
              </a:spcBef>
              <a:spcAft>
                <a:spcPts val="0"/>
              </a:spcAft>
              <a:buClr>
                <a:srgbClr val="FFFFFF"/>
              </a:buClr>
              <a:buSzPts val="2600"/>
              <a:buNone/>
              <a:defRPr sz="2600" b="0">
                <a:solidFill>
                  <a:srgbClr val="FFFFFF"/>
                </a:solidFill>
              </a:defRPr>
            </a:lvl7pPr>
            <a:lvl8pPr lvl="7" algn="l" rtl="0">
              <a:spcBef>
                <a:spcPts val="0"/>
              </a:spcBef>
              <a:spcAft>
                <a:spcPts val="0"/>
              </a:spcAft>
              <a:buClr>
                <a:srgbClr val="FFFFFF"/>
              </a:buClr>
              <a:buSzPts val="2600"/>
              <a:buNone/>
              <a:defRPr sz="2600" b="0">
                <a:solidFill>
                  <a:srgbClr val="FFFFFF"/>
                </a:solidFill>
              </a:defRPr>
            </a:lvl8pPr>
            <a:lvl9pPr lvl="8" algn="l" rtl="0">
              <a:spcBef>
                <a:spcPts val="0"/>
              </a:spcBef>
              <a:spcAft>
                <a:spcPts val="0"/>
              </a:spcAft>
              <a:buClr>
                <a:srgbClr val="FFFFFF"/>
              </a:buClr>
              <a:buSzPts val="2600"/>
              <a:buNone/>
              <a:defRPr sz="2600" b="0">
                <a:solidFill>
                  <a:srgbClr val="FFFFFF"/>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White with Blue Top - Fancy Title">
  <p:cSld name="TITLE_AND_BODY_1">
    <p:bg>
      <p:bgPr>
        <a:gradFill>
          <a:gsLst>
            <a:gs pos="0">
              <a:srgbClr val="FFFFFF"/>
            </a:gs>
            <a:gs pos="100000">
              <a:srgbClr val="9CC2DF"/>
            </a:gs>
          </a:gsLst>
          <a:path path="circle">
            <a:fillToRect l="50000" t="50000" r="50000" b="50000"/>
          </a:path>
          <a:tileRect/>
        </a:gradFill>
        <a:effectLst/>
      </p:bgPr>
    </p:bg>
    <p:spTree>
      <p:nvGrpSpPr>
        <p:cNvPr id="1" name="Shape 46"/>
        <p:cNvGrpSpPr/>
        <p:nvPr/>
      </p:nvGrpSpPr>
      <p:grpSpPr>
        <a:xfrm>
          <a:off x="0" y="0"/>
          <a:ext cx="0" cy="0"/>
          <a:chOff x="0" y="0"/>
          <a:chExt cx="0" cy="0"/>
        </a:xfrm>
      </p:grpSpPr>
      <p:grpSp>
        <p:nvGrpSpPr>
          <p:cNvPr id="47" name="Google Shape;47;p6"/>
          <p:cNvGrpSpPr/>
          <p:nvPr/>
        </p:nvGrpSpPr>
        <p:grpSpPr>
          <a:xfrm>
            <a:off x="-100" y="-97"/>
            <a:ext cx="9144088" cy="6858139"/>
            <a:chOff x="8145036" y="0"/>
            <a:chExt cx="4014438" cy="2258121"/>
          </a:xfrm>
        </p:grpSpPr>
        <p:sp>
          <p:nvSpPr>
            <p:cNvPr id="48" name="Google Shape;48;p6"/>
            <p:cNvSpPr/>
            <p:nvPr/>
          </p:nvSpPr>
          <p:spPr>
            <a:xfrm>
              <a:off x="8145036" y="0"/>
              <a:ext cx="4014376" cy="2258121"/>
            </a:xfrm>
            <a:custGeom>
              <a:avLst/>
              <a:gdLst/>
              <a:ahLst/>
              <a:cxnLst/>
              <a:rect l="l" t="t" r="r" b="b"/>
              <a:pathLst>
                <a:path w="4014376" h="2258121" extrusionOk="0">
                  <a:moveTo>
                    <a:pt x="2148603" y="1774988"/>
                  </a:moveTo>
                  <a:cubicBezTo>
                    <a:pt x="1965654" y="1382640"/>
                    <a:pt x="1863892" y="1164459"/>
                    <a:pt x="1939873" y="955604"/>
                  </a:cubicBezTo>
                  <a:cubicBezTo>
                    <a:pt x="2015855" y="746748"/>
                    <a:pt x="2234119" y="645049"/>
                    <a:pt x="2626468" y="462162"/>
                  </a:cubicBezTo>
                  <a:cubicBezTo>
                    <a:pt x="3018816" y="279275"/>
                    <a:pt x="3236997" y="177451"/>
                    <a:pt x="3445831" y="253432"/>
                  </a:cubicBezTo>
                  <a:cubicBezTo>
                    <a:pt x="3654666" y="329414"/>
                    <a:pt x="3756386" y="547678"/>
                    <a:pt x="3939272" y="940006"/>
                  </a:cubicBezTo>
                  <a:cubicBezTo>
                    <a:pt x="3966182" y="997693"/>
                    <a:pt x="3991294" y="1051574"/>
                    <a:pt x="4014377" y="1102256"/>
                  </a:cubicBezTo>
                  <a:lnTo>
                    <a:pt x="4014377" y="0"/>
                  </a:lnTo>
                  <a:lnTo>
                    <a:pt x="0" y="0"/>
                  </a:lnTo>
                  <a:lnTo>
                    <a:pt x="0" y="2258122"/>
                  </a:lnTo>
                  <a:lnTo>
                    <a:pt x="2400007" y="2258122"/>
                  </a:lnTo>
                  <a:cubicBezTo>
                    <a:pt x="2320283" y="2143125"/>
                    <a:pt x="2245932" y="1983697"/>
                    <a:pt x="2148603" y="1774988"/>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 name="Google Shape;49;p6"/>
            <p:cNvSpPr/>
            <p:nvPr/>
          </p:nvSpPr>
          <p:spPr>
            <a:xfrm>
              <a:off x="11595195" y="1947441"/>
              <a:ext cx="564279" cy="310680"/>
            </a:xfrm>
            <a:custGeom>
              <a:avLst/>
              <a:gdLst/>
              <a:ahLst/>
              <a:cxnLst/>
              <a:rect l="l" t="t" r="r" b="b"/>
              <a:pathLst>
                <a:path w="564279" h="310680" extrusionOk="0">
                  <a:moveTo>
                    <a:pt x="11332" y="305390"/>
                  </a:moveTo>
                  <a:lnTo>
                    <a:pt x="0" y="310680"/>
                  </a:lnTo>
                  <a:lnTo>
                    <a:pt x="564279" y="310680"/>
                  </a:lnTo>
                  <a:lnTo>
                    <a:pt x="564279" y="0"/>
                  </a:lnTo>
                  <a:cubicBezTo>
                    <a:pt x="447610" y="101929"/>
                    <a:pt x="266229" y="186525"/>
                    <a:pt x="11332" y="30539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50" name="Google Shape;50;p6"/>
          <p:cNvSpPr txBox="1"/>
          <p:nvPr/>
        </p:nvSpPr>
        <p:spPr>
          <a:xfrm>
            <a:off x="231475" y="6522720"/>
            <a:ext cx="4038600" cy="2289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None/>
            </a:pPr>
            <a:r>
              <a:rPr lang="en" b="1">
                <a:solidFill>
                  <a:srgbClr val="003C71"/>
                </a:solidFill>
                <a:latin typeface="Poppins"/>
                <a:ea typeface="Poppins"/>
                <a:cs typeface="Poppins"/>
                <a:sym typeface="Poppins"/>
              </a:rPr>
              <a:t>Office of Personal Property Management</a:t>
            </a:r>
            <a:endParaRPr sz="1600">
              <a:solidFill>
                <a:srgbClr val="003C71"/>
              </a:solidFill>
              <a:latin typeface="Poppins"/>
              <a:ea typeface="Poppins"/>
              <a:cs typeface="Poppins"/>
              <a:sym typeface="Poppins"/>
            </a:endParaRPr>
          </a:p>
        </p:txBody>
      </p:sp>
      <p:sp>
        <p:nvSpPr>
          <p:cNvPr id="51" name="Google Shape;51;p6"/>
          <p:cNvSpPr/>
          <p:nvPr/>
        </p:nvSpPr>
        <p:spPr>
          <a:xfrm rot="-1530228">
            <a:off x="4428560" y="1892010"/>
            <a:ext cx="4820768" cy="5773774"/>
          </a:xfrm>
          <a:custGeom>
            <a:avLst/>
            <a:gdLst/>
            <a:ahLst/>
            <a:cxnLst/>
            <a:rect l="l" t="t" r="r" b="b"/>
            <a:pathLst>
              <a:path w="1376904" h="1376850" extrusionOk="0">
                <a:moveTo>
                  <a:pt x="942939" y="1234196"/>
                </a:moveTo>
                <a:cubicBezTo>
                  <a:pt x="1182091" y="1122691"/>
                  <a:pt x="1315111" y="1060655"/>
                  <a:pt x="1361424" y="933406"/>
                </a:cubicBezTo>
                <a:cubicBezTo>
                  <a:pt x="1407736" y="806157"/>
                  <a:pt x="1345722" y="673115"/>
                  <a:pt x="1234195" y="433964"/>
                </a:cubicBezTo>
                <a:cubicBezTo>
                  <a:pt x="1122669" y="194812"/>
                  <a:pt x="1060654" y="61792"/>
                  <a:pt x="933405" y="15479"/>
                </a:cubicBezTo>
                <a:cubicBezTo>
                  <a:pt x="806156" y="-30833"/>
                  <a:pt x="673115" y="31202"/>
                  <a:pt x="433963" y="142645"/>
                </a:cubicBezTo>
                <a:cubicBezTo>
                  <a:pt x="194811" y="254087"/>
                  <a:pt x="61791" y="316186"/>
                  <a:pt x="15478" y="443456"/>
                </a:cubicBezTo>
                <a:cubicBezTo>
                  <a:pt x="-30834" y="570726"/>
                  <a:pt x="31202" y="703746"/>
                  <a:pt x="142707" y="942877"/>
                </a:cubicBezTo>
                <a:cubicBezTo>
                  <a:pt x="254212" y="1182008"/>
                  <a:pt x="316248" y="1315049"/>
                  <a:pt x="443518" y="1361362"/>
                </a:cubicBezTo>
                <a:cubicBezTo>
                  <a:pt x="570788" y="1407674"/>
                  <a:pt x="703808" y="1345722"/>
                  <a:pt x="942939" y="1234196"/>
                </a:cubicBezTo>
                <a:close/>
              </a:path>
            </a:pathLst>
          </a:custGeom>
          <a:no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 name="Google Shape;52;p6"/>
          <p:cNvSpPr/>
          <p:nvPr/>
        </p:nvSpPr>
        <p:spPr>
          <a:xfrm>
            <a:off x="11850" y="0"/>
            <a:ext cx="9144000" cy="1714500"/>
          </a:xfrm>
          <a:prstGeom prst="rect">
            <a:avLst/>
          </a:pr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Font typeface="Arial"/>
              <a:buNone/>
            </a:pPr>
            <a:endParaRPr sz="2400" b="0" i="0" u="none" strike="noStrike" cap="none">
              <a:solidFill>
                <a:srgbClr val="FFFFFF"/>
              </a:solidFill>
              <a:latin typeface="Arial"/>
              <a:ea typeface="Arial"/>
              <a:cs typeface="Arial"/>
              <a:sym typeface="Arial"/>
            </a:endParaRPr>
          </a:p>
        </p:txBody>
      </p:sp>
      <p:sp>
        <p:nvSpPr>
          <p:cNvPr id="53" name="Google Shape;53;p6"/>
          <p:cNvSpPr txBox="1">
            <a:spLocks noGrp="1"/>
          </p:cNvSpPr>
          <p:nvPr>
            <p:ph type="ctrTitle"/>
          </p:nvPr>
        </p:nvSpPr>
        <p:spPr>
          <a:xfrm>
            <a:off x="914400" y="2695567"/>
            <a:ext cx="5396700" cy="1922100"/>
          </a:xfrm>
          <a:prstGeom prst="rect">
            <a:avLst/>
          </a:prstGeom>
        </p:spPr>
        <p:txBody>
          <a:bodyPr spcFirstLastPara="1" wrap="square" lIns="0" tIns="0" rIns="0" bIns="0" anchor="b" anchorCtr="0">
            <a:noAutofit/>
          </a:bodyPr>
          <a:lstStyle>
            <a:lvl1pPr lvl="0" algn="l" rtl="0">
              <a:spcBef>
                <a:spcPts val="0"/>
              </a:spcBef>
              <a:spcAft>
                <a:spcPts val="0"/>
              </a:spcAft>
              <a:buClr>
                <a:srgbClr val="003C71"/>
              </a:buClr>
              <a:buSzPts val="4800"/>
              <a:buNone/>
              <a:defRPr sz="4800">
                <a:solidFill>
                  <a:srgbClr val="003C71"/>
                </a:solidFill>
              </a:defRPr>
            </a:lvl1pPr>
            <a:lvl2pPr lvl="1" algn="l" rtl="0">
              <a:spcBef>
                <a:spcPts val="0"/>
              </a:spcBef>
              <a:spcAft>
                <a:spcPts val="0"/>
              </a:spcAft>
              <a:buClr>
                <a:srgbClr val="003C71"/>
              </a:buClr>
              <a:buSzPts val="4800"/>
              <a:buNone/>
              <a:defRPr sz="4800">
                <a:solidFill>
                  <a:srgbClr val="003C71"/>
                </a:solidFill>
              </a:defRPr>
            </a:lvl2pPr>
            <a:lvl3pPr lvl="2" algn="l" rtl="0">
              <a:spcBef>
                <a:spcPts val="0"/>
              </a:spcBef>
              <a:spcAft>
                <a:spcPts val="0"/>
              </a:spcAft>
              <a:buClr>
                <a:srgbClr val="003C71"/>
              </a:buClr>
              <a:buSzPts val="4800"/>
              <a:buNone/>
              <a:defRPr sz="4800">
                <a:solidFill>
                  <a:srgbClr val="003C71"/>
                </a:solidFill>
              </a:defRPr>
            </a:lvl3pPr>
            <a:lvl4pPr lvl="3" algn="l" rtl="0">
              <a:spcBef>
                <a:spcPts val="0"/>
              </a:spcBef>
              <a:spcAft>
                <a:spcPts val="0"/>
              </a:spcAft>
              <a:buClr>
                <a:srgbClr val="003C71"/>
              </a:buClr>
              <a:buSzPts val="4800"/>
              <a:buNone/>
              <a:defRPr sz="4800">
                <a:solidFill>
                  <a:srgbClr val="003C71"/>
                </a:solidFill>
              </a:defRPr>
            </a:lvl4pPr>
            <a:lvl5pPr lvl="4" algn="l" rtl="0">
              <a:spcBef>
                <a:spcPts val="0"/>
              </a:spcBef>
              <a:spcAft>
                <a:spcPts val="0"/>
              </a:spcAft>
              <a:buClr>
                <a:srgbClr val="003C71"/>
              </a:buClr>
              <a:buSzPts val="4800"/>
              <a:buNone/>
              <a:defRPr sz="4800">
                <a:solidFill>
                  <a:srgbClr val="003C71"/>
                </a:solidFill>
              </a:defRPr>
            </a:lvl5pPr>
            <a:lvl6pPr lvl="5" algn="l" rtl="0">
              <a:spcBef>
                <a:spcPts val="0"/>
              </a:spcBef>
              <a:spcAft>
                <a:spcPts val="0"/>
              </a:spcAft>
              <a:buClr>
                <a:srgbClr val="003C71"/>
              </a:buClr>
              <a:buSzPts val="4800"/>
              <a:buNone/>
              <a:defRPr sz="4800">
                <a:solidFill>
                  <a:srgbClr val="003C71"/>
                </a:solidFill>
              </a:defRPr>
            </a:lvl6pPr>
            <a:lvl7pPr lvl="6" algn="l" rtl="0">
              <a:spcBef>
                <a:spcPts val="0"/>
              </a:spcBef>
              <a:spcAft>
                <a:spcPts val="0"/>
              </a:spcAft>
              <a:buClr>
                <a:srgbClr val="003C71"/>
              </a:buClr>
              <a:buSzPts val="4800"/>
              <a:buNone/>
              <a:defRPr sz="4800">
                <a:solidFill>
                  <a:srgbClr val="003C71"/>
                </a:solidFill>
              </a:defRPr>
            </a:lvl7pPr>
            <a:lvl8pPr lvl="7" algn="l" rtl="0">
              <a:spcBef>
                <a:spcPts val="0"/>
              </a:spcBef>
              <a:spcAft>
                <a:spcPts val="0"/>
              </a:spcAft>
              <a:buClr>
                <a:srgbClr val="003C71"/>
              </a:buClr>
              <a:buSzPts val="4800"/>
              <a:buNone/>
              <a:defRPr sz="4800">
                <a:solidFill>
                  <a:srgbClr val="003C71"/>
                </a:solidFill>
              </a:defRPr>
            </a:lvl8pPr>
            <a:lvl9pPr lvl="8" algn="l" rtl="0">
              <a:spcBef>
                <a:spcPts val="0"/>
              </a:spcBef>
              <a:spcAft>
                <a:spcPts val="0"/>
              </a:spcAft>
              <a:buClr>
                <a:srgbClr val="003C71"/>
              </a:buClr>
              <a:buSzPts val="4800"/>
              <a:buNone/>
              <a:defRPr sz="4800">
                <a:solidFill>
                  <a:srgbClr val="003C71"/>
                </a:solidFill>
              </a:defRPr>
            </a:lvl9pPr>
          </a:lstStyle>
          <a:p>
            <a:endParaRPr/>
          </a:p>
        </p:txBody>
      </p:sp>
      <p:sp>
        <p:nvSpPr>
          <p:cNvPr id="54" name="Google Shape;54;p6"/>
          <p:cNvSpPr txBox="1"/>
          <p:nvPr/>
        </p:nvSpPr>
        <p:spPr>
          <a:xfrm>
            <a:off x="4800600" y="1068388"/>
            <a:ext cx="4038600" cy="22890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None/>
            </a:pPr>
            <a:r>
              <a:rPr lang="en" sz="1500" b="1" i="0" u="none" strike="noStrike" cap="none">
                <a:solidFill>
                  <a:srgbClr val="808080"/>
                </a:solidFill>
                <a:latin typeface="Poppins"/>
                <a:ea typeface="Poppins"/>
                <a:cs typeface="Poppins"/>
                <a:sym typeface="Poppins"/>
              </a:rPr>
              <a:t>U.S. General Services Administration</a:t>
            </a:r>
            <a:endParaRPr sz="1700">
              <a:latin typeface="Poppins"/>
              <a:ea typeface="Poppins"/>
              <a:cs typeface="Poppins"/>
              <a:sym typeface="Poppins"/>
            </a:endParaRPr>
          </a:p>
        </p:txBody>
      </p:sp>
      <p:pic>
        <p:nvPicPr>
          <p:cNvPr id="55" name="Google Shape;55;p6" descr="HiRez4inchGSAStarMarkRGB.jpg"/>
          <p:cNvPicPr preferRelativeResize="0"/>
          <p:nvPr/>
        </p:nvPicPr>
        <p:blipFill rotWithShape="1">
          <a:blip r:embed="rId2">
            <a:alphaModFix/>
          </a:blip>
          <a:srcRect/>
          <a:stretch/>
        </p:blipFill>
        <p:spPr>
          <a:xfrm>
            <a:off x="326900" y="400467"/>
            <a:ext cx="785100" cy="948900"/>
          </a:xfrm>
          <a:prstGeom prst="rect">
            <a:avLst/>
          </a:prstGeom>
          <a:noFill/>
          <a:ln>
            <a:noFill/>
          </a:ln>
        </p:spPr>
      </p:pic>
      <p:sp>
        <p:nvSpPr>
          <p:cNvPr id="56" name="Google Shape;56;p6"/>
          <p:cNvSpPr txBox="1">
            <a:spLocks noGrp="1"/>
          </p:cNvSpPr>
          <p:nvPr>
            <p:ph type="ctrTitle" idx="2"/>
          </p:nvPr>
        </p:nvSpPr>
        <p:spPr>
          <a:xfrm>
            <a:off x="914400" y="4513067"/>
            <a:ext cx="5396700" cy="815700"/>
          </a:xfrm>
          <a:prstGeom prst="rect">
            <a:avLst/>
          </a:prstGeom>
        </p:spPr>
        <p:txBody>
          <a:bodyPr spcFirstLastPara="1" wrap="square" lIns="0" tIns="0" rIns="0" bIns="0" anchor="b" anchorCtr="0">
            <a:noAutofit/>
          </a:bodyPr>
          <a:lstStyle>
            <a:lvl1pPr lvl="0" algn="l" rtl="0">
              <a:spcBef>
                <a:spcPts val="0"/>
              </a:spcBef>
              <a:spcAft>
                <a:spcPts val="0"/>
              </a:spcAft>
              <a:buClr>
                <a:srgbClr val="808080"/>
              </a:buClr>
              <a:buSzPts val="2600"/>
              <a:buNone/>
              <a:defRPr sz="2600" b="0">
                <a:solidFill>
                  <a:srgbClr val="808080"/>
                </a:solidFill>
              </a:defRPr>
            </a:lvl1pPr>
            <a:lvl2pPr lvl="1" algn="l" rtl="0">
              <a:spcBef>
                <a:spcPts val="0"/>
              </a:spcBef>
              <a:spcAft>
                <a:spcPts val="0"/>
              </a:spcAft>
              <a:buClr>
                <a:srgbClr val="808080"/>
              </a:buClr>
              <a:buSzPts val="2600"/>
              <a:buNone/>
              <a:defRPr sz="2600" b="0">
                <a:solidFill>
                  <a:srgbClr val="808080"/>
                </a:solidFill>
              </a:defRPr>
            </a:lvl2pPr>
            <a:lvl3pPr lvl="2" algn="l" rtl="0">
              <a:spcBef>
                <a:spcPts val="0"/>
              </a:spcBef>
              <a:spcAft>
                <a:spcPts val="0"/>
              </a:spcAft>
              <a:buClr>
                <a:srgbClr val="808080"/>
              </a:buClr>
              <a:buSzPts val="2600"/>
              <a:buNone/>
              <a:defRPr sz="2600" b="0">
                <a:solidFill>
                  <a:srgbClr val="808080"/>
                </a:solidFill>
              </a:defRPr>
            </a:lvl3pPr>
            <a:lvl4pPr lvl="3" algn="l" rtl="0">
              <a:spcBef>
                <a:spcPts val="0"/>
              </a:spcBef>
              <a:spcAft>
                <a:spcPts val="0"/>
              </a:spcAft>
              <a:buClr>
                <a:srgbClr val="808080"/>
              </a:buClr>
              <a:buSzPts val="2600"/>
              <a:buNone/>
              <a:defRPr sz="2600" b="0">
                <a:solidFill>
                  <a:srgbClr val="808080"/>
                </a:solidFill>
              </a:defRPr>
            </a:lvl4pPr>
            <a:lvl5pPr lvl="4" algn="l" rtl="0">
              <a:spcBef>
                <a:spcPts val="0"/>
              </a:spcBef>
              <a:spcAft>
                <a:spcPts val="0"/>
              </a:spcAft>
              <a:buClr>
                <a:srgbClr val="808080"/>
              </a:buClr>
              <a:buSzPts val="2600"/>
              <a:buNone/>
              <a:defRPr sz="2600" b="0">
                <a:solidFill>
                  <a:srgbClr val="808080"/>
                </a:solidFill>
              </a:defRPr>
            </a:lvl5pPr>
            <a:lvl6pPr lvl="5" algn="l" rtl="0">
              <a:spcBef>
                <a:spcPts val="0"/>
              </a:spcBef>
              <a:spcAft>
                <a:spcPts val="0"/>
              </a:spcAft>
              <a:buClr>
                <a:srgbClr val="808080"/>
              </a:buClr>
              <a:buSzPts val="2600"/>
              <a:buNone/>
              <a:defRPr sz="2600" b="0">
                <a:solidFill>
                  <a:srgbClr val="808080"/>
                </a:solidFill>
              </a:defRPr>
            </a:lvl6pPr>
            <a:lvl7pPr lvl="6" algn="l" rtl="0">
              <a:spcBef>
                <a:spcPts val="0"/>
              </a:spcBef>
              <a:spcAft>
                <a:spcPts val="0"/>
              </a:spcAft>
              <a:buClr>
                <a:srgbClr val="808080"/>
              </a:buClr>
              <a:buSzPts val="2600"/>
              <a:buNone/>
              <a:defRPr sz="2600" b="0">
                <a:solidFill>
                  <a:srgbClr val="808080"/>
                </a:solidFill>
              </a:defRPr>
            </a:lvl7pPr>
            <a:lvl8pPr lvl="7" algn="l" rtl="0">
              <a:spcBef>
                <a:spcPts val="0"/>
              </a:spcBef>
              <a:spcAft>
                <a:spcPts val="0"/>
              </a:spcAft>
              <a:buClr>
                <a:srgbClr val="808080"/>
              </a:buClr>
              <a:buSzPts val="2600"/>
              <a:buNone/>
              <a:defRPr sz="2600" b="0">
                <a:solidFill>
                  <a:srgbClr val="808080"/>
                </a:solidFill>
              </a:defRPr>
            </a:lvl8pPr>
            <a:lvl9pPr lvl="8" algn="l" rtl="0">
              <a:spcBef>
                <a:spcPts val="0"/>
              </a:spcBef>
              <a:spcAft>
                <a:spcPts val="0"/>
              </a:spcAft>
              <a:buClr>
                <a:srgbClr val="808080"/>
              </a:buClr>
              <a:buSzPts val="2600"/>
              <a:buNone/>
              <a:defRPr sz="2600" b="0">
                <a:solidFill>
                  <a:srgbClr val="808080"/>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White with Blue Top - Fancy 1">
  <p:cSld name="TITLE_AND_BODY_1_2">
    <p:bg>
      <p:bgPr>
        <a:gradFill>
          <a:gsLst>
            <a:gs pos="0">
              <a:srgbClr val="FFFFFF"/>
            </a:gs>
            <a:gs pos="100000">
              <a:srgbClr val="9CC2DF"/>
            </a:gs>
          </a:gsLst>
          <a:path path="circle">
            <a:fillToRect l="50000" t="50000" r="50000" b="50000"/>
          </a:path>
          <a:tileRect/>
        </a:gradFill>
        <a:effectLst/>
      </p:bgPr>
    </p:bg>
    <p:spTree>
      <p:nvGrpSpPr>
        <p:cNvPr id="1" name="Shape 57"/>
        <p:cNvGrpSpPr/>
        <p:nvPr/>
      </p:nvGrpSpPr>
      <p:grpSpPr>
        <a:xfrm>
          <a:off x="0" y="0"/>
          <a:ext cx="0" cy="0"/>
          <a:chOff x="0" y="0"/>
          <a:chExt cx="0" cy="0"/>
        </a:xfrm>
      </p:grpSpPr>
      <p:sp>
        <p:nvSpPr>
          <p:cNvPr id="58" name="Google Shape;58;p7"/>
          <p:cNvSpPr/>
          <p:nvPr/>
        </p:nvSpPr>
        <p:spPr>
          <a:xfrm>
            <a:off x="0" y="4067"/>
            <a:ext cx="9144000" cy="1093200"/>
          </a:xfrm>
          <a:prstGeom prst="rect">
            <a:avLst/>
          </a:prstGeom>
          <a:solidFill>
            <a:srgbClr val="003C7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3C71"/>
              </a:solidFill>
            </a:endParaRPr>
          </a:p>
        </p:txBody>
      </p:sp>
      <p:grpSp>
        <p:nvGrpSpPr>
          <p:cNvPr id="59" name="Google Shape;59;p7"/>
          <p:cNvGrpSpPr/>
          <p:nvPr/>
        </p:nvGrpSpPr>
        <p:grpSpPr>
          <a:xfrm>
            <a:off x="-75" y="1097267"/>
            <a:ext cx="9144088" cy="5760693"/>
            <a:chOff x="8145036" y="0"/>
            <a:chExt cx="4014438" cy="2258121"/>
          </a:xfrm>
        </p:grpSpPr>
        <p:sp>
          <p:nvSpPr>
            <p:cNvPr id="60" name="Google Shape;60;p7"/>
            <p:cNvSpPr/>
            <p:nvPr/>
          </p:nvSpPr>
          <p:spPr>
            <a:xfrm>
              <a:off x="8145036" y="0"/>
              <a:ext cx="4014376" cy="2258121"/>
            </a:xfrm>
            <a:custGeom>
              <a:avLst/>
              <a:gdLst/>
              <a:ahLst/>
              <a:cxnLst/>
              <a:rect l="l" t="t" r="r" b="b"/>
              <a:pathLst>
                <a:path w="4014376" h="2258121" extrusionOk="0">
                  <a:moveTo>
                    <a:pt x="2148603" y="1774988"/>
                  </a:moveTo>
                  <a:cubicBezTo>
                    <a:pt x="1965654" y="1382640"/>
                    <a:pt x="1863892" y="1164459"/>
                    <a:pt x="1939873" y="955604"/>
                  </a:cubicBezTo>
                  <a:cubicBezTo>
                    <a:pt x="2015855" y="746748"/>
                    <a:pt x="2234119" y="645049"/>
                    <a:pt x="2626468" y="462162"/>
                  </a:cubicBezTo>
                  <a:cubicBezTo>
                    <a:pt x="3018816" y="279275"/>
                    <a:pt x="3236997" y="177451"/>
                    <a:pt x="3445831" y="253432"/>
                  </a:cubicBezTo>
                  <a:cubicBezTo>
                    <a:pt x="3654666" y="329414"/>
                    <a:pt x="3756386" y="547678"/>
                    <a:pt x="3939272" y="940006"/>
                  </a:cubicBezTo>
                  <a:cubicBezTo>
                    <a:pt x="3966182" y="997693"/>
                    <a:pt x="3991294" y="1051574"/>
                    <a:pt x="4014377" y="1102256"/>
                  </a:cubicBezTo>
                  <a:lnTo>
                    <a:pt x="4014377" y="0"/>
                  </a:lnTo>
                  <a:lnTo>
                    <a:pt x="0" y="0"/>
                  </a:lnTo>
                  <a:lnTo>
                    <a:pt x="0" y="2258122"/>
                  </a:lnTo>
                  <a:lnTo>
                    <a:pt x="2400007" y="2258122"/>
                  </a:lnTo>
                  <a:cubicBezTo>
                    <a:pt x="2320283" y="2143125"/>
                    <a:pt x="2245932" y="1983697"/>
                    <a:pt x="2148603" y="1774988"/>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 name="Google Shape;61;p7"/>
            <p:cNvSpPr/>
            <p:nvPr/>
          </p:nvSpPr>
          <p:spPr>
            <a:xfrm>
              <a:off x="11595195" y="1947441"/>
              <a:ext cx="564279" cy="310680"/>
            </a:xfrm>
            <a:custGeom>
              <a:avLst/>
              <a:gdLst/>
              <a:ahLst/>
              <a:cxnLst/>
              <a:rect l="l" t="t" r="r" b="b"/>
              <a:pathLst>
                <a:path w="564279" h="310680" extrusionOk="0">
                  <a:moveTo>
                    <a:pt x="11332" y="305390"/>
                  </a:moveTo>
                  <a:lnTo>
                    <a:pt x="0" y="310680"/>
                  </a:lnTo>
                  <a:lnTo>
                    <a:pt x="564279" y="310680"/>
                  </a:lnTo>
                  <a:lnTo>
                    <a:pt x="564279" y="0"/>
                  </a:lnTo>
                  <a:cubicBezTo>
                    <a:pt x="447610" y="101929"/>
                    <a:pt x="266229" y="186525"/>
                    <a:pt x="11332" y="30539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2" name="Google Shape;62;p7"/>
          <p:cNvSpPr txBox="1">
            <a:spLocks noGrp="1"/>
          </p:cNvSpPr>
          <p:nvPr>
            <p:ph type="title"/>
          </p:nvPr>
        </p:nvSpPr>
        <p:spPr>
          <a:xfrm>
            <a:off x="228600" y="353567"/>
            <a:ext cx="7907100" cy="649200"/>
          </a:xfrm>
          <a:prstGeom prst="rect">
            <a:avLst/>
          </a:prstGeom>
        </p:spPr>
        <p:txBody>
          <a:bodyPr spcFirstLastPara="1" wrap="square" lIns="0" tIns="0" rIns="0" bIns="0" anchor="b" anchorCtr="0">
            <a:noAutofit/>
          </a:bodyPr>
          <a:lstStyle>
            <a:lvl1pPr lvl="0" algn="l" rtl="0">
              <a:spcBef>
                <a:spcPts val="0"/>
              </a:spcBef>
              <a:spcAft>
                <a:spcPts val="0"/>
              </a:spcAft>
              <a:buClr>
                <a:srgbClr val="FFFFFF"/>
              </a:buClr>
              <a:buSzPts val="3000"/>
              <a:buNone/>
              <a:defRPr>
                <a:solidFill>
                  <a:srgbClr val="FFFFFF"/>
                </a:solidFill>
              </a:defRPr>
            </a:lvl1pPr>
            <a:lvl2pPr lvl="1" algn="l" rtl="0">
              <a:spcBef>
                <a:spcPts val="0"/>
              </a:spcBef>
              <a:spcAft>
                <a:spcPts val="0"/>
              </a:spcAft>
              <a:buSzPts val="3000"/>
              <a:buNone/>
              <a:defRPr/>
            </a:lvl2pPr>
            <a:lvl3pPr lvl="2" algn="l" rtl="0">
              <a:spcBef>
                <a:spcPts val="0"/>
              </a:spcBef>
              <a:spcAft>
                <a:spcPts val="0"/>
              </a:spcAft>
              <a:buSzPts val="3000"/>
              <a:buNone/>
              <a:defRPr/>
            </a:lvl3pPr>
            <a:lvl4pPr lvl="3" algn="l" rtl="0">
              <a:spcBef>
                <a:spcPts val="0"/>
              </a:spcBef>
              <a:spcAft>
                <a:spcPts val="0"/>
              </a:spcAft>
              <a:buSzPts val="3000"/>
              <a:buNone/>
              <a:defRPr/>
            </a:lvl4pPr>
            <a:lvl5pPr lvl="4" algn="l" rtl="0">
              <a:spcBef>
                <a:spcPts val="0"/>
              </a:spcBef>
              <a:spcAft>
                <a:spcPts val="0"/>
              </a:spcAft>
              <a:buSzPts val="3000"/>
              <a:buNone/>
              <a:defRPr/>
            </a:lvl5pPr>
            <a:lvl6pPr lvl="5" algn="l" rtl="0">
              <a:spcBef>
                <a:spcPts val="0"/>
              </a:spcBef>
              <a:spcAft>
                <a:spcPts val="0"/>
              </a:spcAft>
              <a:buSzPts val="3000"/>
              <a:buNone/>
              <a:defRPr/>
            </a:lvl6pPr>
            <a:lvl7pPr lvl="6" algn="l" rtl="0">
              <a:spcBef>
                <a:spcPts val="0"/>
              </a:spcBef>
              <a:spcAft>
                <a:spcPts val="0"/>
              </a:spcAft>
              <a:buSzPts val="3000"/>
              <a:buNone/>
              <a:defRPr/>
            </a:lvl7pPr>
            <a:lvl8pPr lvl="7" algn="l" rtl="0">
              <a:spcBef>
                <a:spcPts val="0"/>
              </a:spcBef>
              <a:spcAft>
                <a:spcPts val="0"/>
              </a:spcAft>
              <a:buSzPts val="3000"/>
              <a:buNone/>
              <a:defRPr/>
            </a:lvl8pPr>
            <a:lvl9pPr lvl="8" algn="l" rtl="0">
              <a:spcBef>
                <a:spcPts val="0"/>
              </a:spcBef>
              <a:spcAft>
                <a:spcPts val="0"/>
              </a:spcAft>
              <a:buSzPts val="3000"/>
              <a:buNone/>
              <a:defRPr/>
            </a:lvl9pPr>
          </a:lstStyle>
          <a:p>
            <a:endParaRPr/>
          </a:p>
        </p:txBody>
      </p:sp>
      <p:sp>
        <p:nvSpPr>
          <p:cNvPr id="63" name="Google Shape;63;p7"/>
          <p:cNvSpPr txBox="1"/>
          <p:nvPr/>
        </p:nvSpPr>
        <p:spPr>
          <a:xfrm>
            <a:off x="231475" y="6522720"/>
            <a:ext cx="4038600" cy="2289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None/>
            </a:pPr>
            <a:r>
              <a:rPr lang="en" b="1">
                <a:solidFill>
                  <a:srgbClr val="003C71"/>
                </a:solidFill>
                <a:latin typeface="Poppins"/>
                <a:ea typeface="Poppins"/>
                <a:cs typeface="Poppins"/>
                <a:sym typeface="Poppins"/>
              </a:rPr>
              <a:t>General Supplies and Services</a:t>
            </a:r>
            <a:endParaRPr sz="1600">
              <a:solidFill>
                <a:srgbClr val="003C71"/>
              </a:solidFill>
              <a:latin typeface="Poppins"/>
              <a:ea typeface="Poppins"/>
              <a:cs typeface="Poppins"/>
              <a:sym typeface="Poppins"/>
            </a:endParaRPr>
          </a:p>
        </p:txBody>
      </p:sp>
      <p:sp>
        <p:nvSpPr>
          <p:cNvPr id="64" name="Google Shape;64;p7"/>
          <p:cNvSpPr txBox="1">
            <a:spLocks noGrp="1"/>
          </p:cNvSpPr>
          <p:nvPr>
            <p:ph type="sldNum" idx="12"/>
          </p:nvPr>
        </p:nvSpPr>
        <p:spPr>
          <a:xfrm>
            <a:off x="8439912" y="6473952"/>
            <a:ext cx="548700" cy="524700"/>
          </a:xfrm>
          <a:prstGeom prst="rect">
            <a:avLst/>
          </a:prstGeom>
        </p:spPr>
        <p:txBody>
          <a:bodyPr spcFirstLastPara="1" wrap="square" lIns="0" tIns="0" rIns="0" bIns="0" anchor="t" anchorCtr="0">
            <a:noAutofit/>
          </a:bodyPr>
          <a:lstStyle>
            <a:lvl1pPr lvl="0" rtl="0">
              <a:buNone/>
              <a:defRPr>
                <a:solidFill>
                  <a:srgbClr val="003C71"/>
                </a:solidFill>
                <a:latin typeface="Poppins"/>
                <a:ea typeface="Poppins"/>
                <a:cs typeface="Poppins"/>
                <a:sym typeface="Poppins"/>
              </a:defRPr>
            </a:lvl1pPr>
            <a:lvl2pPr lvl="1" rtl="0">
              <a:buNone/>
              <a:defRPr>
                <a:solidFill>
                  <a:srgbClr val="003C71"/>
                </a:solidFill>
                <a:latin typeface="Poppins"/>
                <a:ea typeface="Poppins"/>
                <a:cs typeface="Poppins"/>
                <a:sym typeface="Poppins"/>
              </a:defRPr>
            </a:lvl2pPr>
            <a:lvl3pPr lvl="2" rtl="0">
              <a:buNone/>
              <a:defRPr>
                <a:solidFill>
                  <a:srgbClr val="003C71"/>
                </a:solidFill>
                <a:latin typeface="Poppins"/>
                <a:ea typeface="Poppins"/>
                <a:cs typeface="Poppins"/>
                <a:sym typeface="Poppins"/>
              </a:defRPr>
            </a:lvl3pPr>
            <a:lvl4pPr lvl="3" rtl="0">
              <a:buNone/>
              <a:defRPr>
                <a:solidFill>
                  <a:srgbClr val="003C71"/>
                </a:solidFill>
                <a:latin typeface="Poppins"/>
                <a:ea typeface="Poppins"/>
                <a:cs typeface="Poppins"/>
                <a:sym typeface="Poppins"/>
              </a:defRPr>
            </a:lvl4pPr>
            <a:lvl5pPr lvl="4" rtl="0">
              <a:buNone/>
              <a:defRPr>
                <a:solidFill>
                  <a:srgbClr val="003C71"/>
                </a:solidFill>
                <a:latin typeface="Poppins"/>
                <a:ea typeface="Poppins"/>
                <a:cs typeface="Poppins"/>
                <a:sym typeface="Poppins"/>
              </a:defRPr>
            </a:lvl5pPr>
            <a:lvl6pPr lvl="5" rtl="0">
              <a:buNone/>
              <a:defRPr>
                <a:solidFill>
                  <a:srgbClr val="003C71"/>
                </a:solidFill>
                <a:latin typeface="Poppins"/>
                <a:ea typeface="Poppins"/>
                <a:cs typeface="Poppins"/>
                <a:sym typeface="Poppins"/>
              </a:defRPr>
            </a:lvl6pPr>
            <a:lvl7pPr lvl="6" rtl="0">
              <a:buNone/>
              <a:defRPr>
                <a:solidFill>
                  <a:srgbClr val="003C71"/>
                </a:solidFill>
                <a:latin typeface="Poppins"/>
                <a:ea typeface="Poppins"/>
                <a:cs typeface="Poppins"/>
                <a:sym typeface="Poppins"/>
              </a:defRPr>
            </a:lvl7pPr>
            <a:lvl8pPr lvl="7" rtl="0">
              <a:buNone/>
              <a:defRPr>
                <a:solidFill>
                  <a:srgbClr val="003C71"/>
                </a:solidFill>
                <a:latin typeface="Poppins"/>
                <a:ea typeface="Poppins"/>
                <a:cs typeface="Poppins"/>
                <a:sym typeface="Poppins"/>
              </a:defRPr>
            </a:lvl8pPr>
            <a:lvl9pPr lvl="8" rtl="0">
              <a:buNone/>
              <a:defRPr>
                <a:solidFill>
                  <a:srgbClr val="003C71"/>
                </a:solidFill>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
              <a:t>‹#›</a:t>
            </a:fld>
            <a:endParaRPr/>
          </a:p>
        </p:txBody>
      </p:sp>
      <p:sp>
        <p:nvSpPr>
          <p:cNvPr id="65" name="Google Shape;65;p7"/>
          <p:cNvSpPr txBox="1">
            <a:spLocks noGrp="1"/>
          </p:cNvSpPr>
          <p:nvPr>
            <p:ph type="body" idx="1"/>
          </p:nvPr>
        </p:nvSpPr>
        <p:spPr>
          <a:xfrm>
            <a:off x="477775" y="1452367"/>
            <a:ext cx="4412700" cy="1093200"/>
          </a:xfrm>
          <a:prstGeom prst="rect">
            <a:avLst/>
          </a:prstGeom>
        </p:spPr>
        <p:txBody>
          <a:bodyPr spcFirstLastPara="1" wrap="square" lIns="91425" tIns="91425" rIns="91425" bIns="91425" anchor="t" anchorCtr="0">
            <a:noAutofit/>
          </a:bodyPr>
          <a:lstStyle>
            <a:lvl1pPr marL="457200" lvl="0" indent="-387350" rtl="0">
              <a:spcBef>
                <a:spcPts val="0"/>
              </a:spcBef>
              <a:spcAft>
                <a:spcPts val="0"/>
              </a:spcAft>
              <a:buClr>
                <a:srgbClr val="000000"/>
              </a:buClr>
              <a:buSzPts val="2500"/>
              <a:buChar char="●"/>
              <a:defRPr sz="2500">
                <a:solidFill>
                  <a:srgbClr val="000000"/>
                </a:solidFill>
              </a:defRPr>
            </a:lvl1pPr>
            <a:lvl2pPr marL="914400" lvl="1" indent="-374650" rtl="0">
              <a:spcBef>
                <a:spcPts val="0"/>
              </a:spcBef>
              <a:spcAft>
                <a:spcPts val="0"/>
              </a:spcAft>
              <a:buClr>
                <a:srgbClr val="000000"/>
              </a:buClr>
              <a:buSzPts val="2300"/>
              <a:buChar char="○"/>
              <a:defRPr sz="2300">
                <a:solidFill>
                  <a:srgbClr val="000000"/>
                </a:solidFill>
              </a:defRPr>
            </a:lvl2pPr>
            <a:lvl3pPr marL="1371600" lvl="2" indent="-368300" rtl="0">
              <a:spcBef>
                <a:spcPts val="0"/>
              </a:spcBef>
              <a:spcAft>
                <a:spcPts val="0"/>
              </a:spcAft>
              <a:buClr>
                <a:srgbClr val="000000"/>
              </a:buClr>
              <a:buSzPts val="2200"/>
              <a:buChar char="■"/>
              <a:defRPr sz="2200">
                <a:solidFill>
                  <a:srgbClr val="000000"/>
                </a:solidFill>
              </a:defRPr>
            </a:lvl3pPr>
            <a:lvl4pPr marL="1828800" lvl="3" indent="-349250" rtl="0">
              <a:spcBef>
                <a:spcPts val="0"/>
              </a:spcBef>
              <a:spcAft>
                <a:spcPts val="0"/>
              </a:spcAft>
              <a:buClr>
                <a:srgbClr val="000000"/>
              </a:buClr>
              <a:buSzPts val="1900"/>
              <a:buChar char="●"/>
              <a:defRPr sz="1900">
                <a:solidFill>
                  <a:srgbClr val="000000"/>
                </a:solidFill>
              </a:defRPr>
            </a:lvl4pPr>
            <a:lvl5pPr marL="2286000" lvl="4" indent="-336550" rtl="0">
              <a:spcBef>
                <a:spcPts val="0"/>
              </a:spcBef>
              <a:spcAft>
                <a:spcPts val="0"/>
              </a:spcAft>
              <a:buClr>
                <a:srgbClr val="000000"/>
              </a:buClr>
              <a:buSzPts val="1700"/>
              <a:buChar char="○"/>
              <a:defRPr sz="1700">
                <a:solidFill>
                  <a:srgbClr val="000000"/>
                </a:solidFill>
              </a:defRPr>
            </a:lvl5pPr>
            <a:lvl6pPr marL="2743200" lvl="5" indent="-323850" rtl="0">
              <a:spcBef>
                <a:spcPts val="0"/>
              </a:spcBef>
              <a:spcAft>
                <a:spcPts val="0"/>
              </a:spcAft>
              <a:buClr>
                <a:srgbClr val="000000"/>
              </a:buClr>
              <a:buSzPts val="1500"/>
              <a:buChar char="■"/>
              <a:defRPr sz="1500">
                <a:solidFill>
                  <a:srgbClr val="000000"/>
                </a:solidFill>
              </a:defRPr>
            </a:lvl6pPr>
            <a:lvl7pPr marL="3200400" lvl="6" indent="-292100" rtl="0">
              <a:spcBef>
                <a:spcPts val="0"/>
              </a:spcBef>
              <a:spcAft>
                <a:spcPts val="0"/>
              </a:spcAft>
              <a:buClr>
                <a:srgbClr val="000000"/>
              </a:buClr>
              <a:buSzPts val="1000"/>
              <a:buChar char="●"/>
              <a:defRPr sz="1000">
                <a:solidFill>
                  <a:srgbClr val="000000"/>
                </a:solidFill>
              </a:defRPr>
            </a:lvl7pPr>
            <a:lvl8pPr marL="3657600" lvl="7" indent="-292100" rtl="0">
              <a:spcBef>
                <a:spcPts val="0"/>
              </a:spcBef>
              <a:spcAft>
                <a:spcPts val="0"/>
              </a:spcAft>
              <a:buClr>
                <a:srgbClr val="000000"/>
              </a:buClr>
              <a:buSzPts val="1000"/>
              <a:buChar char="○"/>
              <a:defRPr sz="1000">
                <a:solidFill>
                  <a:srgbClr val="000000"/>
                </a:solidFill>
              </a:defRPr>
            </a:lvl8pPr>
            <a:lvl9pPr marL="4114800" lvl="8" indent="-292100" rtl="0">
              <a:spcBef>
                <a:spcPts val="0"/>
              </a:spcBef>
              <a:spcAft>
                <a:spcPts val="0"/>
              </a:spcAft>
              <a:buClr>
                <a:srgbClr val="000000"/>
              </a:buClr>
              <a:buSzPts val="1000"/>
              <a:buChar char="■"/>
              <a:defRPr sz="1000">
                <a:solidFill>
                  <a:srgbClr val="000000"/>
                </a:solidFill>
              </a:defRPr>
            </a:lvl9pPr>
          </a:lstStyle>
          <a:p>
            <a:endParaRPr/>
          </a:p>
        </p:txBody>
      </p:sp>
      <p:sp>
        <p:nvSpPr>
          <p:cNvPr id="66" name="Google Shape;66;p7"/>
          <p:cNvSpPr/>
          <p:nvPr/>
        </p:nvSpPr>
        <p:spPr>
          <a:xfrm rot="-1530228">
            <a:off x="4428560" y="1892010"/>
            <a:ext cx="4820768" cy="5773774"/>
          </a:xfrm>
          <a:custGeom>
            <a:avLst/>
            <a:gdLst/>
            <a:ahLst/>
            <a:cxnLst/>
            <a:rect l="l" t="t" r="r" b="b"/>
            <a:pathLst>
              <a:path w="1376904" h="1376850" extrusionOk="0">
                <a:moveTo>
                  <a:pt x="942939" y="1234196"/>
                </a:moveTo>
                <a:cubicBezTo>
                  <a:pt x="1182091" y="1122691"/>
                  <a:pt x="1315111" y="1060655"/>
                  <a:pt x="1361424" y="933406"/>
                </a:cubicBezTo>
                <a:cubicBezTo>
                  <a:pt x="1407736" y="806157"/>
                  <a:pt x="1345722" y="673115"/>
                  <a:pt x="1234195" y="433964"/>
                </a:cubicBezTo>
                <a:cubicBezTo>
                  <a:pt x="1122669" y="194812"/>
                  <a:pt x="1060654" y="61792"/>
                  <a:pt x="933405" y="15479"/>
                </a:cubicBezTo>
                <a:cubicBezTo>
                  <a:pt x="806156" y="-30833"/>
                  <a:pt x="673115" y="31202"/>
                  <a:pt x="433963" y="142645"/>
                </a:cubicBezTo>
                <a:cubicBezTo>
                  <a:pt x="194811" y="254087"/>
                  <a:pt x="61791" y="316186"/>
                  <a:pt x="15478" y="443456"/>
                </a:cubicBezTo>
                <a:cubicBezTo>
                  <a:pt x="-30834" y="570726"/>
                  <a:pt x="31202" y="703746"/>
                  <a:pt x="142707" y="942877"/>
                </a:cubicBezTo>
                <a:cubicBezTo>
                  <a:pt x="254212" y="1182008"/>
                  <a:pt x="316248" y="1315049"/>
                  <a:pt x="443518" y="1361362"/>
                </a:cubicBezTo>
                <a:cubicBezTo>
                  <a:pt x="570788" y="1407674"/>
                  <a:pt x="703808" y="1345722"/>
                  <a:pt x="942939" y="1234196"/>
                </a:cubicBezTo>
                <a:close/>
              </a:path>
            </a:pathLst>
          </a:custGeom>
          <a:no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White with Blue Top Plain">
  <p:cSld name="TITLE_AND_BODY_1_1">
    <p:bg>
      <p:bgPr>
        <a:solidFill>
          <a:srgbClr val="FFFFFF"/>
        </a:solidFill>
        <a:effectLst/>
      </p:bgPr>
    </p:bg>
    <p:spTree>
      <p:nvGrpSpPr>
        <p:cNvPr id="1" name="Shape 67"/>
        <p:cNvGrpSpPr/>
        <p:nvPr/>
      </p:nvGrpSpPr>
      <p:grpSpPr>
        <a:xfrm>
          <a:off x="0" y="0"/>
          <a:ext cx="0" cy="0"/>
          <a:chOff x="0" y="0"/>
          <a:chExt cx="0" cy="0"/>
        </a:xfrm>
      </p:grpSpPr>
      <p:sp>
        <p:nvSpPr>
          <p:cNvPr id="68" name="Google Shape;68;p8"/>
          <p:cNvSpPr/>
          <p:nvPr/>
        </p:nvSpPr>
        <p:spPr>
          <a:xfrm>
            <a:off x="0" y="4067"/>
            <a:ext cx="9144000" cy="1093200"/>
          </a:xfrm>
          <a:prstGeom prst="rect">
            <a:avLst/>
          </a:prstGeom>
          <a:solidFill>
            <a:srgbClr val="003C7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3C71"/>
              </a:solidFill>
            </a:endParaRPr>
          </a:p>
        </p:txBody>
      </p:sp>
      <p:sp>
        <p:nvSpPr>
          <p:cNvPr id="69" name="Google Shape;69;p8"/>
          <p:cNvSpPr txBox="1">
            <a:spLocks noGrp="1"/>
          </p:cNvSpPr>
          <p:nvPr>
            <p:ph type="title"/>
          </p:nvPr>
        </p:nvSpPr>
        <p:spPr>
          <a:xfrm>
            <a:off x="228600" y="353567"/>
            <a:ext cx="7425300" cy="649200"/>
          </a:xfrm>
          <a:prstGeom prst="rect">
            <a:avLst/>
          </a:prstGeom>
        </p:spPr>
        <p:txBody>
          <a:bodyPr spcFirstLastPara="1" wrap="square" lIns="0" tIns="0" rIns="0" bIns="0" anchor="b" anchorCtr="0">
            <a:noAutofit/>
          </a:bodyPr>
          <a:lstStyle>
            <a:lvl1pPr lvl="0" algn="l" rtl="0">
              <a:spcBef>
                <a:spcPts val="0"/>
              </a:spcBef>
              <a:spcAft>
                <a:spcPts val="0"/>
              </a:spcAft>
              <a:buClr>
                <a:srgbClr val="FFFFFF"/>
              </a:buClr>
              <a:buSzPts val="3000"/>
              <a:buNone/>
              <a:defRPr>
                <a:solidFill>
                  <a:srgbClr val="FFFFFF"/>
                </a:solidFill>
              </a:defRPr>
            </a:lvl1pPr>
            <a:lvl2pPr lvl="1" algn="l" rtl="0">
              <a:spcBef>
                <a:spcPts val="0"/>
              </a:spcBef>
              <a:spcAft>
                <a:spcPts val="0"/>
              </a:spcAft>
              <a:buSzPts val="3000"/>
              <a:buNone/>
              <a:defRPr/>
            </a:lvl2pPr>
            <a:lvl3pPr lvl="2" algn="l" rtl="0">
              <a:spcBef>
                <a:spcPts val="0"/>
              </a:spcBef>
              <a:spcAft>
                <a:spcPts val="0"/>
              </a:spcAft>
              <a:buSzPts val="3000"/>
              <a:buNone/>
              <a:defRPr/>
            </a:lvl3pPr>
            <a:lvl4pPr lvl="3" algn="l" rtl="0">
              <a:spcBef>
                <a:spcPts val="0"/>
              </a:spcBef>
              <a:spcAft>
                <a:spcPts val="0"/>
              </a:spcAft>
              <a:buSzPts val="3000"/>
              <a:buNone/>
              <a:defRPr/>
            </a:lvl4pPr>
            <a:lvl5pPr lvl="4" algn="l" rtl="0">
              <a:spcBef>
                <a:spcPts val="0"/>
              </a:spcBef>
              <a:spcAft>
                <a:spcPts val="0"/>
              </a:spcAft>
              <a:buSzPts val="3000"/>
              <a:buNone/>
              <a:defRPr/>
            </a:lvl5pPr>
            <a:lvl6pPr lvl="5" algn="l" rtl="0">
              <a:spcBef>
                <a:spcPts val="0"/>
              </a:spcBef>
              <a:spcAft>
                <a:spcPts val="0"/>
              </a:spcAft>
              <a:buSzPts val="3000"/>
              <a:buNone/>
              <a:defRPr/>
            </a:lvl6pPr>
            <a:lvl7pPr lvl="6" algn="l" rtl="0">
              <a:spcBef>
                <a:spcPts val="0"/>
              </a:spcBef>
              <a:spcAft>
                <a:spcPts val="0"/>
              </a:spcAft>
              <a:buSzPts val="3000"/>
              <a:buNone/>
              <a:defRPr/>
            </a:lvl7pPr>
            <a:lvl8pPr lvl="7" algn="l" rtl="0">
              <a:spcBef>
                <a:spcPts val="0"/>
              </a:spcBef>
              <a:spcAft>
                <a:spcPts val="0"/>
              </a:spcAft>
              <a:buSzPts val="3000"/>
              <a:buNone/>
              <a:defRPr/>
            </a:lvl8pPr>
            <a:lvl9pPr lvl="8" algn="l" rtl="0">
              <a:spcBef>
                <a:spcPts val="0"/>
              </a:spcBef>
              <a:spcAft>
                <a:spcPts val="0"/>
              </a:spcAft>
              <a:buSzPts val="3000"/>
              <a:buNone/>
              <a:defRPr/>
            </a:lvl9pPr>
          </a:lstStyle>
          <a:p>
            <a:endParaRPr/>
          </a:p>
        </p:txBody>
      </p:sp>
      <p:sp>
        <p:nvSpPr>
          <p:cNvPr id="70" name="Google Shape;70;p8"/>
          <p:cNvSpPr txBox="1">
            <a:spLocks noGrp="1"/>
          </p:cNvSpPr>
          <p:nvPr>
            <p:ph type="sldNum" idx="12"/>
          </p:nvPr>
        </p:nvSpPr>
        <p:spPr>
          <a:xfrm>
            <a:off x="8439912" y="6473952"/>
            <a:ext cx="548700" cy="524700"/>
          </a:xfrm>
          <a:prstGeom prst="rect">
            <a:avLst/>
          </a:prstGeom>
        </p:spPr>
        <p:txBody>
          <a:bodyPr spcFirstLastPara="1" wrap="square" lIns="0" tIns="0" rIns="0" bIns="0" anchor="t" anchorCtr="0">
            <a:noAutofit/>
          </a:bodyPr>
          <a:lstStyle>
            <a:lvl1pPr lvl="0" rtl="0">
              <a:buNone/>
              <a:defRPr>
                <a:solidFill>
                  <a:srgbClr val="003C71"/>
                </a:solidFill>
                <a:latin typeface="Poppins"/>
                <a:ea typeface="Poppins"/>
                <a:cs typeface="Poppins"/>
                <a:sym typeface="Poppins"/>
              </a:defRPr>
            </a:lvl1pPr>
            <a:lvl2pPr lvl="1" rtl="0">
              <a:buNone/>
              <a:defRPr>
                <a:solidFill>
                  <a:srgbClr val="003C71"/>
                </a:solidFill>
                <a:latin typeface="Poppins"/>
                <a:ea typeface="Poppins"/>
                <a:cs typeface="Poppins"/>
                <a:sym typeface="Poppins"/>
              </a:defRPr>
            </a:lvl2pPr>
            <a:lvl3pPr lvl="2" rtl="0">
              <a:buNone/>
              <a:defRPr>
                <a:solidFill>
                  <a:srgbClr val="003C71"/>
                </a:solidFill>
                <a:latin typeface="Poppins"/>
                <a:ea typeface="Poppins"/>
                <a:cs typeface="Poppins"/>
                <a:sym typeface="Poppins"/>
              </a:defRPr>
            </a:lvl3pPr>
            <a:lvl4pPr lvl="3" rtl="0">
              <a:buNone/>
              <a:defRPr>
                <a:solidFill>
                  <a:srgbClr val="003C71"/>
                </a:solidFill>
                <a:latin typeface="Poppins"/>
                <a:ea typeface="Poppins"/>
                <a:cs typeface="Poppins"/>
                <a:sym typeface="Poppins"/>
              </a:defRPr>
            </a:lvl4pPr>
            <a:lvl5pPr lvl="4" rtl="0">
              <a:buNone/>
              <a:defRPr>
                <a:solidFill>
                  <a:srgbClr val="003C71"/>
                </a:solidFill>
                <a:latin typeface="Poppins"/>
                <a:ea typeface="Poppins"/>
                <a:cs typeface="Poppins"/>
                <a:sym typeface="Poppins"/>
              </a:defRPr>
            </a:lvl5pPr>
            <a:lvl6pPr lvl="5" rtl="0">
              <a:buNone/>
              <a:defRPr>
                <a:solidFill>
                  <a:srgbClr val="003C71"/>
                </a:solidFill>
                <a:latin typeface="Poppins"/>
                <a:ea typeface="Poppins"/>
                <a:cs typeface="Poppins"/>
                <a:sym typeface="Poppins"/>
              </a:defRPr>
            </a:lvl6pPr>
            <a:lvl7pPr lvl="6" rtl="0">
              <a:buNone/>
              <a:defRPr>
                <a:solidFill>
                  <a:srgbClr val="003C71"/>
                </a:solidFill>
                <a:latin typeface="Poppins"/>
                <a:ea typeface="Poppins"/>
                <a:cs typeface="Poppins"/>
                <a:sym typeface="Poppins"/>
              </a:defRPr>
            </a:lvl7pPr>
            <a:lvl8pPr lvl="7" rtl="0">
              <a:buNone/>
              <a:defRPr>
                <a:solidFill>
                  <a:srgbClr val="003C71"/>
                </a:solidFill>
                <a:latin typeface="Poppins"/>
                <a:ea typeface="Poppins"/>
                <a:cs typeface="Poppins"/>
                <a:sym typeface="Poppins"/>
              </a:defRPr>
            </a:lvl8pPr>
            <a:lvl9pPr lvl="8" rtl="0">
              <a:buNone/>
              <a:defRPr>
                <a:solidFill>
                  <a:srgbClr val="003C71"/>
                </a:solidFill>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
              <a:t>‹#›</a:t>
            </a:fld>
            <a:endParaRPr/>
          </a:p>
        </p:txBody>
      </p:sp>
      <p:sp>
        <p:nvSpPr>
          <p:cNvPr id="71" name="Google Shape;71;p8"/>
          <p:cNvSpPr txBox="1">
            <a:spLocks noGrp="1"/>
          </p:cNvSpPr>
          <p:nvPr>
            <p:ph type="body" idx="1"/>
          </p:nvPr>
        </p:nvSpPr>
        <p:spPr>
          <a:xfrm>
            <a:off x="477775" y="1452367"/>
            <a:ext cx="4412700" cy="1093200"/>
          </a:xfrm>
          <a:prstGeom prst="rect">
            <a:avLst/>
          </a:prstGeom>
        </p:spPr>
        <p:txBody>
          <a:bodyPr spcFirstLastPara="1" wrap="square" lIns="91425" tIns="91425" rIns="91425" bIns="91425" anchor="t" anchorCtr="0">
            <a:noAutofit/>
          </a:bodyPr>
          <a:lstStyle>
            <a:lvl1pPr marL="457200" lvl="0" indent="-387350" rtl="0">
              <a:spcBef>
                <a:spcPts val="0"/>
              </a:spcBef>
              <a:spcAft>
                <a:spcPts val="0"/>
              </a:spcAft>
              <a:buClr>
                <a:srgbClr val="000000"/>
              </a:buClr>
              <a:buSzPts val="2500"/>
              <a:buChar char="●"/>
              <a:defRPr sz="2500">
                <a:solidFill>
                  <a:srgbClr val="000000"/>
                </a:solidFill>
              </a:defRPr>
            </a:lvl1pPr>
            <a:lvl2pPr marL="914400" lvl="1" indent="-374650" rtl="0">
              <a:spcBef>
                <a:spcPts val="0"/>
              </a:spcBef>
              <a:spcAft>
                <a:spcPts val="0"/>
              </a:spcAft>
              <a:buClr>
                <a:srgbClr val="000000"/>
              </a:buClr>
              <a:buSzPts val="2300"/>
              <a:buChar char="○"/>
              <a:defRPr sz="2300">
                <a:solidFill>
                  <a:srgbClr val="000000"/>
                </a:solidFill>
              </a:defRPr>
            </a:lvl2pPr>
            <a:lvl3pPr marL="1371600" lvl="2" indent="-368300" rtl="0">
              <a:spcBef>
                <a:spcPts val="0"/>
              </a:spcBef>
              <a:spcAft>
                <a:spcPts val="0"/>
              </a:spcAft>
              <a:buClr>
                <a:srgbClr val="000000"/>
              </a:buClr>
              <a:buSzPts val="2200"/>
              <a:buChar char="■"/>
              <a:defRPr sz="2200">
                <a:solidFill>
                  <a:srgbClr val="000000"/>
                </a:solidFill>
              </a:defRPr>
            </a:lvl3pPr>
            <a:lvl4pPr marL="1828800" lvl="3" indent="-349250" rtl="0">
              <a:spcBef>
                <a:spcPts val="0"/>
              </a:spcBef>
              <a:spcAft>
                <a:spcPts val="0"/>
              </a:spcAft>
              <a:buClr>
                <a:srgbClr val="000000"/>
              </a:buClr>
              <a:buSzPts val="1900"/>
              <a:buChar char="●"/>
              <a:defRPr sz="1900">
                <a:solidFill>
                  <a:srgbClr val="000000"/>
                </a:solidFill>
              </a:defRPr>
            </a:lvl4pPr>
            <a:lvl5pPr marL="2286000" lvl="4" indent="-336550" rtl="0">
              <a:spcBef>
                <a:spcPts val="0"/>
              </a:spcBef>
              <a:spcAft>
                <a:spcPts val="0"/>
              </a:spcAft>
              <a:buClr>
                <a:srgbClr val="000000"/>
              </a:buClr>
              <a:buSzPts val="1700"/>
              <a:buChar char="○"/>
              <a:defRPr sz="1700">
                <a:solidFill>
                  <a:srgbClr val="000000"/>
                </a:solidFill>
              </a:defRPr>
            </a:lvl5pPr>
            <a:lvl6pPr marL="2743200" lvl="5" indent="-323850" rtl="0">
              <a:spcBef>
                <a:spcPts val="0"/>
              </a:spcBef>
              <a:spcAft>
                <a:spcPts val="0"/>
              </a:spcAft>
              <a:buClr>
                <a:srgbClr val="000000"/>
              </a:buClr>
              <a:buSzPts val="1500"/>
              <a:buChar char="■"/>
              <a:defRPr sz="1500">
                <a:solidFill>
                  <a:srgbClr val="000000"/>
                </a:solidFill>
              </a:defRPr>
            </a:lvl6pPr>
            <a:lvl7pPr marL="3200400" lvl="6" indent="-292100" rtl="0">
              <a:spcBef>
                <a:spcPts val="0"/>
              </a:spcBef>
              <a:spcAft>
                <a:spcPts val="0"/>
              </a:spcAft>
              <a:buClr>
                <a:srgbClr val="000000"/>
              </a:buClr>
              <a:buSzPts val="1000"/>
              <a:buChar char="●"/>
              <a:defRPr sz="1000">
                <a:solidFill>
                  <a:srgbClr val="000000"/>
                </a:solidFill>
              </a:defRPr>
            </a:lvl7pPr>
            <a:lvl8pPr marL="3657600" lvl="7" indent="-292100" rtl="0">
              <a:spcBef>
                <a:spcPts val="0"/>
              </a:spcBef>
              <a:spcAft>
                <a:spcPts val="0"/>
              </a:spcAft>
              <a:buClr>
                <a:srgbClr val="000000"/>
              </a:buClr>
              <a:buSzPts val="1000"/>
              <a:buChar char="○"/>
              <a:defRPr sz="1000">
                <a:solidFill>
                  <a:srgbClr val="000000"/>
                </a:solidFill>
              </a:defRPr>
            </a:lvl8pPr>
            <a:lvl9pPr marL="4114800" lvl="8" indent="-292100" rtl="0">
              <a:spcBef>
                <a:spcPts val="0"/>
              </a:spcBef>
              <a:spcAft>
                <a:spcPts val="0"/>
              </a:spcAft>
              <a:buClr>
                <a:srgbClr val="000000"/>
              </a:buClr>
              <a:buSzPts val="1000"/>
              <a:buChar char="■"/>
              <a:defRPr sz="1000">
                <a:solidFill>
                  <a:srgbClr val="000000"/>
                </a:solidFil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ue with White Top Plain">
  <p:cSld name="TITLE_AND_BODY_1_1_1">
    <p:bg>
      <p:bgPr>
        <a:solidFill>
          <a:srgbClr val="FFFFFF"/>
        </a:solidFill>
        <a:effectLst/>
      </p:bgPr>
    </p:bg>
    <p:spTree>
      <p:nvGrpSpPr>
        <p:cNvPr id="1" name="Shape 72"/>
        <p:cNvGrpSpPr/>
        <p:nvPr/>
      </p:nvGrpSpPr>
      <p:grpSpPr>
        <a:xfrm>
          <a:off x="0" y="0"/>
          <a:ext cx="0" cy="0"/>
          <a:chOff x="0" y="0"/>
          <a:chExt cx="0" cy="0"/>
        </a:xfrm>
      </p:grpSpPr>
      <p:sp>
        <p:nvSpPr>
          <p:cNvPr id="73" name="Google Shape;73;p9"/>
          <p:cNvSpPr/>
          <p:nvPr/>
        </p:nvSpPr>
        <p:spPr>
          <a:xfrm>
            <a:off x="0" y="1058467"/>
            <a:ext cx="9144000" cy="5799600"/>
          </a:xfrm>
          <a:prstGeom prst="rect">
            <a:avLst/>
          </a:prstGeom>
          <a:solidFill>
            <a:srgbClr val="003C7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3C71"/>
              </a:solidFill>
            </a:endParaRPr>
          </a:p>
        </p:txBody>
      </p:sp>
      <p:sp>
        <p:nvSpPr>
          <p:cNvPr id="74" name="Google Shape;74;p9"/>
          <p:cNvSpPr txBox="1">
            <a:spLocks noGrp="1"/>
          </p:cNvSpPr>
          <p:nvPr>
            <p:ph type="title"/>
          </p:nvPr>
        </p:nvSpPr>
        <p:spPr>
          <a:xfrm>
            <a:off x="228600" y="353567"/>
            <a:ext cx="7509000" cy="649200"/>
          </a:xfrm>
          <a:prstGeom prst="rect">
            <a:avLst/>
          </a:prstGeom>
        </p:spPr>
        <p:txBody>
          <a:bodyPr spcFirstLastPara="1" wrap="square" lIns="0" tIns="0" rIns="0" bIns="0" anchor="b" anchorCtr="0">
            <a:noAutofit/>
          </a:bodyPr>
          <a:lstStyle>
            <a:lvl1pPr lvl="0" algn="l" rtl="0">
              <a:spcBef>
                <a:spcPts val="0"/>
              </a:spcBef>
              <a:spcAft>
                <a:spcPts val="0"/>
              </a:spcAft>
              <a:buClr>
                <a:srgbClr val="003C71"/>
              </a:buClr>
              <a:buSzPts val="3000"/>
              <a:buNone/>
              <a:defRPr>
                <a:solidFill>
                  <a:srgbClr val="003C71"/>
                </a:solidFill>
              </a:defRPr>
            </a:lvl1pPr>
            <a:lvl2pPr lvl="1" algn="l" rtl="0">
              <a:spcBef>
                <a:spcPts val="0"/>
              </a:spcBef>
              <a:spcAft>
                <a:spcPts val="0"/>
              </a:spcAft>
              <a:buClr>
                <a:srgbClr val="003C71"/>
              </a:buClr>
              <a:buSzPts val="3000"/>
              <a:buNone/>
              <a:defRPr>
                <a:solidFill>
                  <a:srgbClr val="003C71"/>
                </a:solidFill>
              </a:defRPr>
            </a:lvl2pPr>
            <a:lvl3pPr lvl="2" algn="l" rtl="0">
              <a:spcBef>
                <a:spcPts val="0"/>
              </a:spcBef>
              <a:spcAft>
                <a:spcPts val="0"/>
              </a:spcAft>
              <a:buClr>
                <a:srgbClr val="003C71"/>
              </a:buClr>
              <a:buSzPts val="3000"/>
              <a:buNone/>
              <a:defRPr>
                <a:solidFill>
                  <a:srgbClr val="003C71"/>
                </a:solidFill>
              </a:defRPr>
            </a:lvl3pPr>
            <a:lvl4pPr lvl="3" algn="l" rtl="0">
              <a:spcBef>
                <a:spcPts val="0"/>
              </a:spcBef>
              <a:spcAft>
                <a:spcPts val="0"/>
              </a:spcAft>
              <a:buClr>
                <a:srgbClr val="003C71"/>
              </a:buClr>
              <a:buSzPts val="3000"/>
              <a:buNone/>
              <a:defRPr>
                <a:solidFill>
                  <a:srgbClr val="003C71"/>
                </a:solidFill>
              </a:defRPr>
            </a:lvl4pPr>
            <a:lvl5pPr lvl="4" algn="l" rtl="0">
              <a:spcBef>
                <a:spcPts val="0"/>
              </a:spcBef>
              <a:spcAft>
                <a:spcPts val="0"/>
              </a:spcAft>
              <a:buClr>
                <a:srgbClr val="003C71"/>
              </a:buClr>
              <a:buSzPts val="3000"/>
              <a:buNone/>
              <a:defRPr>
                <a:solidFill>
                  <a:srgbClr val="003C71"/>
                </a:solidFill>
              </a:defRPr>
            </a:lvl5pPr>
            <a:lvl6pPr lvl="5" algn="l" rtl="0">
              <a:spcBef>
                <a:spcPts val="0"/>
              </a:spcBef>
              <a:spcAft>
                <a:spcPts val="0"/>
              </a:spcAft>
              <a:buClr>
                <a:srgbClr val="003C71"/>
              </a:buClr>
              <a:buSzPts val="3000"/>
              <a:buNone/>
              <a:defRPr>
                <a:solidFill>
                  <a:srgbClr val="003C71"/>
                </a:solidFill>
              </a:defRPr>
            </a:lvl6pPr>
            <a:lvl7pPr lvl="6" algn="l" rtl="0">
              <a:spcBef>
                <a:spcPts val="0"/>
              </a:spcBef>
              <a:spcAft>
                <a:spcPts val="0"/>
              </a:spcAft>
              <a:buClr>
                <a:srgbClr val="003C71"/>
              </a:buClr>
              <a:buSzPts val="3000"/>
              <a:buNone/>
              <a:defRPr>
                <a:solidFill>
                  <a:srgbClr val="003C71"/>
                </a:solidFill>
              </a:defRPr>
            </a:lvl7pPr>
            <a:lvl8pPr lvl="7" algn="l" rtl="0">
              <a:spcBef>
                <a:spcPts val="0"/>
              </a:spcBef>
              <a:spcAft>
                <a:spcPts val="0"/>
              </a:spcAft>
              <a:buClr>
                <a:srgbClr val="003C71"/>
              </a:buClr>
              <a:buSzPts val="3000"/>
              <a:buNone/>
              <a:defRPr>
                <a:solidFill>
                  <a:srgbClr val="003C71"/>
                </a:solidFill>
              </a:defRPr>
            </a:lvl8pPr>
            <a:lvl9pPr lvl="8" algn="l" rtl="0">
              <a:spcBef>
                <a:spcPts val="0"/>
              </a:spcBef>
              <a:spcAft>
                <a:spcPts val="0"/>
              </a:spcAft>
              <a:buClr>
                <a:srgbClr val="003C71"/>
              </a:buClr>
              <a:buSzPts val="3000"/>
              <a:buNone/>
              <a:defRPr>
                <a:solidFill>
                  <a:srgbClr val="003C71"/>
                </a:solidFill>
              </a:defRPr>
            </a:lvl9pPr>
          </a:lstStyle>
          <a:p>
            <a:endParaRPr/>
          </a:p>
        </p:txBody>
      </p:sp>
      <p:pic>
        <p:nvPicPr>
          <p:cNvPr id="75" name="Google Shape;75;p9" descr="HiRez4inchGSAStarMarkRGB.jpg"/>
          <p:cNvPicPr preferRelativeResize="0"/>
          <p:nvPr/>
        </p:nvPicPr>
        <p:blipFill rotWithShape="1">
          <a:blip r:embed="rId2">
            <a:alphaModFix/>
          </a:blip>
          <a:srcRect/>
          <a:stretch/>
        </p:blipFill>
        <p:spPr>
          <a:xfrm>
            <a:off x="8413225" y="140433"/>
            <a:ext cx="650400" cy="786000"/>
          </a:xfrm>
          <a:prstGeom prst="rect">
            <a:avLst/>
          </a:prstGeom>
          <a:noFill/>
          <a:ln>
            <a:noFill/>
          </a:ln>
        </p:spPr>
      </p:pic>
      <p:sp>
        <p:nvSpPr>
          <p:cNvPr id="76" name="Google Shape;76;p9"/>
          <p:cNvSpPr txBox="1">
            <a:spLocks noGrp="1"/>
          </p:cNvSpPr>
          <p:nvPr>
            <p:ph type="sldNum" idx="12"/>
          </p:nvPr>
        </p:nvSpPr>
        <p:spPr>
          <a:xfrm>
            <a:off x="8439912" y="6473952"/>
            <a:ext cx="548700" cy="524700"/>
          </a:xfrm>
          <a:prstGeom prst="rect">
            <a:avLst/>
          </a:prstGeom>
          <a:ln>
            <a:noFill/>
          </a:ln>
        </p:spPr>
        <p:txBody>
          <a:bodyPr spcFirstLastPara="1" wrap="square" lIns="0" tIns="0" rIns="0" bIns="0" anchor="t" anchorCtr="0">
            <a:noAutofit/>
          </a:bodyPr>
          <a:lstStyle>
            <a:lvl1pPr lvl="0" rtl="0">
              <a:buNone/>
              <a:defRPr>
                <a:solidFill>
                  <a:srgbClr val="FFFFFF"/>
                </a:solidFill>
                <a:latin typeface="Poppins"/>
                <a:ea typeface="Poppins"/>
                <a:cs typeface="Poppins"/>
                <a:sym typeface="Poppins"/>
              </a:defRPr>
            </a:lvl1pPr>
            <a:lvl2pPr lvl="1" rtl="0">
              <a:buNone/>
              <a:defRPr>
                <a:solidFill>
                  <a:srgbClr val="FFFFFF"/>
                </a:solidFill>
                <a:latin typeface="Poppins"/>
                <a:ea typeface="Poppins"/>
                <a:cs typeface="Poppins"/>
                <a:sym typeface="Poppins"/>
              </a:defRPr>
            </a:lvl2pPr>
            <a:lvl3pPr lvl="2" rtl="0">
              <a:buNone/>
              <a:defRPr>
                <a:solidFill>
                  <a:srgbClr val="FFFFFF"/>
                </a:solidFill>
                <a:latin typeface="Poppins"/>
                <a:ea typeface="Poppins"/>
                <a:cs typeface="Poppins"/>
                <a:sym typeface="Poppins"/>
              </a:defRPr>
            </a:lvl3pPr>
            <a:lvl4pPr lvl="3" rtl="0">
              <a:buNone/>
              <a:defRPr>
                <a:solidFill>
                  <a:srgbClr val="FFFFFF"/>
                </a:solidFill>
                <a:latin typeface="Poppins"/>
                <a:ea typeface="Poppins"/>
                <a:cs typeface="Poppins"/>
                <a:sym typeface="Poppins"/>
              </a:defRPr>
            </a:lvl4pPr>
            <a:lvl5pPr lvl="4" rtl="0">
              <a:buNone/>
              <a:defRPr>
                <a:solidFill>
                  <a:srgbClr val="FFFFFF"/>
                </a:solidFill>
                <a:latin typeface="Poppins"/>
                <a:ea typeface="Poppins"/>
                <a:cs typeface="Poppins"/>
                <a:sym typeface="Poppins"/>
              </a:defRPr>
            </a:lvl5pPr>
            <a:lvl6pPr lvl="5" rtl="0">
              <a:buNone/>
              <a:defRPr>
                <a:solidFill>
                  <a:srgbClr val="FFFFFF"/>
                </a:solidFill>
                <a:latin typeface="Poppins"/>
                <a:ea typeface="Poppins"/>
                <a:cs typeface="Poppins"/>
                <a:sym typeface="Poppins"/>
              </a:defRPr>
            </a:lvl6pPr>
            <a:lvl7pPr lvl="6" rtl="0">
              <a:buNone/>
              <a:defRPr>
                <a:solidFill>
                  <a:srgbClr val="FFFFFF"/>
                </a:solidFill>
                <a:latin typeface="Poppins"/>
                <a:ea typeface="Poppins"/>
                <a:cs typeface="Poppins"/>
                <a:sym typeface="Poppins"/>
              </a:defRPr>
            </a:lvl7pPr>
            <a:lvl8pPr lvl="7" rtl="0">
              <a:buNone/>
              <a:defRPr>
                <a:solidFill>
                  <a:srgbClr val="FFFFFF"/>
                </a:solidFill>
                <a:latin typeface="Poppins"/>
                <a:ea typeface="Poppins"/>
                <a:cs typeface="Poppins"/>
                <a:sym typeface="Poppins"/>
              </a:defRPr>
            </a:lvl8pPr>
            <a:lvl9pPr lvl="8" rtl="0">
              <a:buNone/>
              <a:defRPr>
                <a:solidFill>
                  <a:srgbClr val="FFFFFF"/>
                </a:solidFill>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
              <a:t>‹#›</a:t>
            </a:fld>
            <a:endParaRPr/>
          </a:p>
        </p:txBody>
      </p:sp>
      <p:sp>
        <p:nvSpPr>
          <p:cNvPr id="77" name="Google Shape;77;p9"/>
          <p:cNvSpPr txBox="1">
            <a:spLocks noGrp="1"/>
          </p:cNvSpPr>
          <p:nvPr>
            <p:ph type="body" idx="1"/>
          </p:nvPr>
        </p:nvSpPr>
        <p:spPr>
          <a:xfrm>
            <a:off x="477775" y="1452367"/>
            <a:ext cx="4412700" cy="3968100"/>
          </a:xfrm>
          <a:prstGeom prst="rect">
            <a:avLst/>
          </a:prstGeom>
        </p:spPr>
        <p:txBody>
          <a:bodyPr spcFirstLastPara="1" wrap="square" lIns="91425" tIns="91425" rIns="91425" bIns="91425" anchor="t" anchorCtr="0">
            <a:noAutofit/>
          </a:bodyPr>
          <a:lstStyle>
            <a:lvl1pPr marL="457200" lvl="0" indent="-387350" rtl="0">
              <a:spcBef>
                <a:spcPts val="0"/>
              </a:spcBef>
              <a:spcAft>
                <a:spcPts val="0"/>
              </a:spcAft>
              <a:buClr>
                <a:srgbClr val="FFFFFF"/>
              </a:buClr>
              <a:buSzPts val="2500"/>
              <a:buFont typeface="Encode Sans Semi Condensed SemiBold"/>
              <a:buChar char="●"/>
              <a:defRPr sz="2500">
                <a:solidFill>
                  <a:srgbClr val="FFFFFF"/>
                </a:solidFill>
                <a:latin typeface="Encode Sans Semi Condensed SemiBold"/>
                <a:ea typeface="Encode Sans Semi Condensed SemiBold"/>
                <a:cs typeface="Encode Sans Semi Condensed SemiBold"/>
                <a:sym typeface="Encode Sans Semi Condensed SemiBold"/>
              </a:defRPr>
            </a:lvl1pPr>
            <a:lvl2pPr marL="914400" lvl="1" indent="-374650" rtl="0">
              <a:spcBef>
                <a:spcPts val="0"/>
              </a:spcBef>
              <a:spcAft>
                <a:spcPts val="0"/>
              </a:spcAft>
              <a:buClr>
                <a:srgbClr val="FFFFFF"/>
              </a:buClr>
              <a:buSzPts val="2300"/>
              <a:buFont typeface="Encode Sans Semi Condensed SemiBold"/>
              <a:buChar char="○"/>
              <a:defRPr sz="2300">
                <a:solidFill>
                  <a:srgbClr val="FFFFFF"/>
                </a:solidFill>
                <a:latin typeface="Encode Sans Semi Condensed SemiBold"/>
                <a:ea typeface="Encode Sans Semi Condensed SemiBold"/>
                <a:cs typeface="Encode Sans Semi Condensed SemiBold"/>
                <a:sym typeface="Encode Sans Semi Condensed SemiBold"/>
              </a:defRPr>
            </a:lvl2pPr>
            <a:lvl3pPr marL="1371600" lvl="2" indent="-368300" rtl="0">
              <a:spcBef>
                <a:spcPts val="0"/>
              </a:spcBef>
              <a:spcAft>
                <a:spcPts val="0"/>
              </a:spcAft>
              <a:buClr>
                <a:srgbClr val="FFFFFF"/>
              </a:buClr>
              <a:buSzPts val="2200"/>
              <a:buFont typeface="Encode Sans Semi Condensed SemiBold"/>
              <a:buChar char="■"/>
              <a:defRPr sz="2200">
                <a:solidFill>
                  <a:srgbClr val="FFFFFF"/>
                </a:solidFill>
                <a:latin typeface="Encode Sans Semi Condensed SemiBold"/>
                <a:ea typeface="Encode Sans Semi Condensed SemiBold"/>
                <a:cs typeface="Encode Sans Semi Condensed SemiBold"/>
                <a:sym typeface="Encode Sans Semi Condensed SemiBold"/>
              </a:defRPr>
            </a:lvl3pPr>
            <a:lvl4pPr marL="1828800" lvl="3" indent="-349250" rtl="0">
              <a:spcBef>
                <a:spcPts val="0"/>
              </a:spcBef>
              <a:spcAft>
                <a:spcPts val="0"/>
              </a:spcAft>
              <a:buClr>
                <a:srgbClr val="FFFFFF"/>
              </a:buClr>
              <a:buSzPts val="1900"/>
              <a:buFont typeface="Encode Sans Semi Condensed SemiBold"/>
              <a:buChar char="●"/>
              <a:defRPr sz="1900">
                <a:solidFill>
                  <a:srgbClr val="FFFFFF"/>
                </a:solidFill>
                <a:latin typeface="Encode Sans Semi Condensed SemiBold"/>
                <a:ea typeface="Encode Sans Semi Condensed SemiBold"/>
                <a:cs typeface="Encode Sans Semi Condensed SemiBold"/>
                <a:sym typeface="Encode Sans Semi Condensed SemiBold"/>
              </a:defRPr>
            </a:lvl4pPr>
            <a:lvl5pPr marL="2286000" lvl="4" indent="-336550" rtl="0">
              <a:spcBef>
                <a:spcPts val="0"/>
              </a:spcBef>
              <a:spcAft>
                <a:spcPts val="0"/>
              </a:spcAft>
              <a:buClr>
                <a:srgbClr val="FFFFFF"/>
              </a:buClr>
              <a:buSzPts val="1700"/>
              <a:buFont typeface="Encode Sans Semi Condensed SemiBold"/>
              <a:buChar char="○"/>
              <a:defRPr sz="1700">
                <a:solidFill>
                  <a:srgbClr val="FFFFFF"/>
                </a:solidFill>
                <a:latin typeface="Encode Sans Semi Condensed SemiBold"/>
                <a:ea typeface="Encode Sans Semi Condensed SemiBold"/>
                <a:cs typeface="Encode Sans Semi Condensed SemiBold"/>
                <a:sym typeface="Encode Sans Semi Condensed SemiBold"/>
              </a:defRPr>
            </a:lvl5pPr>
            <a:lvl6pPr marL="2743200" lvl="5" indent="-323850" rtl="0">
              <a:spcBef>
                <a:spcPts val="0"/>
              </a:spcBef>
              <a:spcAft>
                <a:spcPts val="0"/>
              </a:spcAft>
              <a:buClr>
                <a:srgbClr val="FFFFFF"/>
              </a:buClr>
              <a:buSzPts val="1500"/>
              <a:buFont typeface="Encode Sans Semi Condensed SemiBold"/>
              <a:buChar char="■"/>
              <a:defRPr sz="1500">
                <a:solidFill>
                  <a:srgbClr val="FFFFFF"/>
                </a:solidFill>
                <a:latin typeface="Encode Sans Semi Condensed SemiBold"/>
                <a:ea typeface="Encode Sans Semi Condensed SemiBold"/>
                <a:cs typeface="Encode Sans Semi Condensed SemiBold"/>
                <a:sym typeface="Encode Sans Semi Condensed SemiBold"/>
              </a:defRPr>
            </a:lvl6pPr>
            <a:lvl7pPr marL="3200400" lvl="6" indent="-292100" rtl="0">
              <a:spcBef>
                <a:spcPts val="0"/>
              </a:spcBef>
              <a:spcAft>
                <a:spcPts val="0"/>
              </a:spcAft>
              <a:buClr>
                <a:srgbClr val="FFFFFF"/>
              </a:buClr>
              <a:buSzPts val="1000"/>
              <a:buFont typeface="Encode Sans Semi Condensed SemiBold"/>
              <a:buChar char="●"/>
              <a:defRPr sz="1000">
                <a:solidFill>
                  <a:srgbClr val="FFFFFF"/>
                </a:solidFill>
                <a:latin typeface="Encode Sans Semi Condensed SemiBold"/>
                <a:ea typeface="Encode Sans Semi Condensed SemiBold"/>
                <a:cs typeface="Encode Sans Semi Condensed SemiBold"/>
                <a:sym typeface="Encode Sans Semi Condensed SemiBold"/>
              </a:defRPr>
            </a:lvl7pPr>
            <a:lvl8pPr marL="3657600" lvl="7" indent="-292100" rtl="0">
              <a:spcBef>
                <a:spcPts val="0"/>
              </a:spcBef>
              <a:spcAft>
                <a:spcPts val="0"/>
              </a:spcAft>
              <a:buClr>
                <a:srgbClr val="FFFFFF"/>
              </a:buClr>
              <a:buSzPts val="1000"/>
              <a:buFont typeface="Encode Sans Semi Condensed SemiBold"/>
              <a:buChar char="○"/>
              <a:defRPr sz="1000">
                <a:solidFill>
                  <a:srgbClr val="FFFFFF"/>
                </a:solidFill>
                <a:latin typeface="Encode Sans Semi Condensed SemiBold"/>
                <a:ea typeface="Encode Sans Semi Condensed SemiBold"/>
                <a:cs typeface="Encode Sans Semi Condensed SemiBold"/>
                <a:sym typeface="Encode Sans Semi Condensed SemiBold"/>
              </a:defRPr>
            </a:lvl8pPr>
            <a:lvl9pPr marL="4114800" lvl="8" indent="-292100" rtl="0">
              <a:spcBef>
                <a:spcPts val="0"/>
              </a:spcBef>
              <a:spcAft>
                <a:spcPts val="0"/>
              </a:spcAft>
              <a:buClr>
                <a:srgbClr val="FFFFFF"/>
              </a:buClr>
              <a:buSzPts val="1000"/>
              <a:buFont typeface="Encode Sans Semi Condensed SemiBold"/>
              <a:buChar char="■"/>
              <a:defRPr sz="1000">
                <a:solidFill>
                  <a:srgbClr val="FFFFFF"/>
                </a:solidFill>
                <a:latin typeface="Encode Sans Semi Condensed SemiBold"/>
                <a:ea typeface="Encode Sans Semi Condensed SemiBold"/>
                <a:cs typeface="Encode Sans Semi Condensed SemiBold"/>
                <a:sym typeface="Encode Sans Semi Condensed SemiBold"/>
              </a:defRPr>
            </a:lvl9pPr>
          </a:lstStyle>
          <a:p>
            <a:endParaRPr/>
          </a:p>
        </p:txBody>
      </p:sp>
      <p:sp>
        <p:nvSpPr>
          <p:cNvPr id="78" name="Google Shape;78;p9"/>
          <p:cNvSpPr txBox="1"/>
          <p:nvPr/>
        </p:nvSpPr>
        <p:spPr>
          <a:xfrm>
            <a:off x="231475" y="6519155"/>
            <a:ext cx="4038600" cy="2289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None/>
            </a:pPr>
            <a:r>
              <a:rPr lang="en" b="1">
                <a:solidFill>
                  <a:srgbClr val="808080"/>
                </a:solidFill>
                <a:latin typeface="Poppins"/>
                <a:ea typeface="Poppins"/>
                <a:cs typeface="Poppins"/>
                <a:sym typeface="Poppins"/>
              </a:rPr>
              <a:t>General Supplies and Services</a:t>
            </a:r>
            <a:endParaRPr>
              <a:solidFill>
                <a:srgbClr val="808080"/>
              </a:solidFill>
              <a:latin typeface="Poppins"/>
              <a:ea typeface="Poppins"/>
              <a:cs typeface="Poppins"/>
              <a:sym typeface="Poppin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ue Background Title">
  <p:cSld name="TITLE_AND_BODY_1_1_1_2">
    <p:bg>
      <p:bgPr>
        <a:solidFill>
          <a:srgbClr val="FFFFFF"/>
        </a:solidFill>
        <a:effectLst/>
      </p:bgPr>
    </p:bg>
    <p:spTree>
      <p:nvGrpSpPr>
        <p:cNvPr id="1" name="Shape 79"/>
        <p:cNvGrpSpPr/>
        <p:nvPr/>
      </p:nvGrpSpPr>
      <p:grpSpPr>
        <a:xfrm>
          <a:off x="0" y="0"/>
          <a:ext cx="0" cy="0"/>
          <a:chOff x="0" y="0"/>
          <a:chExt cx="0" cy="0"/>
        </a:xfrm>
      </p:grpSpPr>
      <p:sp>
        <p:nvSpPr>
          <p:cNvPr id="80" name="Google Shape;80;p10"/>
          <p:cNvSpPr/>
          <p:nvPr/>
        </p:nvSpPr>
        <p:spPr>
          <a:xfrm>
            <a:off x="0" y="1058467"/>
            <a:ext cx="9144000" cy="5799600"/>
          </a:xfrm>
          <a:prstGeom prst="rect">
            <a:avLst/>
          </a:prstGeom>
          <a:solidFill>
            <a:srgbClr val="003C7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3C71"/>
              </a:solidFill>
            </a:endParaRPr>
          </a:p>
        </p:txBody>
      </p:sp>
      <p:sp>
        <p:nvSpPr>
          <p:cNvPr id="81" name="Google Shape;81;p10"/>
          <p:cNvSpPr txBox="1">
            <a:spLocks noGrp="1"/>
          </p:cNvSpPr>
          <p:nvPr>
            <p:ph type="sldNum" idx="12"/>
          </p:nvPr>
        </p:nvSpPr>
        <p:spPr>
          <a:xfrm>
            <a:off x="8439912" y="6473952"/>
            <a:ext cx="548700" cy="524700"/>
          </a:xfrm>
          <a:prstGeom prst="rect">
            <a:avLst/>
          </a:prstGeom>
          <a:ln>
            <a:noFill/>
          </a:ln>
        </p:spPr>
        <p:txBody>
          <a:bodyPr spcFirstLastPara="1" wrap="square" lIns="0" tIns="0" rIns="0" bIns="0" anchor="t" anchorCtr="0">
            <a:noAutofit/>
          </a:bodyPr>
          <a:lstStyle>
            <a:lvl1pPr lvl="0" rtl="0">
              <a:buNone/>
              <a:defRPr>
                <a:solidFill>
                  <a:srgbClr val="FFFFFF"/>
                </a:solidFill>
                <a:latin typeface="Poppins"/>
                <a:ea typeface="Poppins"/>
                <a:cs typeface="Poppins"/>
                <a:sym typeface="Poppins"/>
              </a:defRPr>
            </a:lvl1pPr>
            <a:lvl2pPr lvl="1" rtl="0">
              <a:buNone/>
              <a:defRPr>
                <a:solidFill>
                  <a:srgbClr val="FFFFFF"/>
                </a:solidFill>
                <a:latin typeface="Poppins"/>
                <a:ea typeface="Poppins"/>
                <a:cs typeface="Poppins"/>
                <a:sym typeface="Poppins"/>
              </a:defRPr>
            </a:lvl2pPr>
            <a:lvl3pPr lvl="2" rtl="0">
              <a:buNone/>
              <a:defRPr>
                <a:solidFill>
                  <a:srgbClr val="FFFFFF"/>
                </a:solidFill>
                <a:latin typeface="Poppins"/>
                <a:ea typeface="Poppins"/>
                <a:cs typeface="Poppins"/>
                <a:sym typeface="Poppins"/>
              </a:defRPr>
            </a:lvl3pPr>
            <a:lvl4pPr lvl="3" rtl="0">
              <a:buNone/>
              <a:defRPr>
                <a:solidFill>
                  <a:srgbClr val="FFFFFF"/>
                </a:solidFill>
                <a:latin typeface="Poppins"/>
                <a:ea typeface="Poppins"/>
                <a:cs typeface="Poppins"/>
                <a:sym typeface="Poppins"/>
              </a:defRPr>
            </a:lvl4pPr>
            <a:lvl5pPr lvl="4" rtl="0">
              <a:buNone/>
              <a:defRPr>
                <a:solidFill>
                  <a:srgbClr val="FFFFFF"/>
                </a:solidFill>
                <a:latin typeface="Poppins"/>
                <a:ea typeface="Poppins"/>
                <a:cs typeface="Poppins"/>
                <a:sym typeface="Poppins"/>
              </a:defRPr>
            </a:lvl5pPr>
            <a:lvl6pPr lvl="5" rtl="0">
              <a:buNone/>
              <a:defRPr>
                <a:solidFill>
                  <a:srgbClr val="FFFFFF"/>
                </a:solidFill>
                <a:latin typeface="Poppins"/>
                <a:ea typeface="Poppins"/>
                <a:cs typeface="Poppins"/>
                <a:sym typeface="Poppins"/>
              </a:defRPr>
            </a:lvl6pPr>
            <a:lvl7pPr lvl="6" rtl="0">
              <a:buNone/>
              <a:defRPr>
                <a:solidFill>
                  <a:srgbClr val="FFFFFF"/>
                </a:solidFill>
                <a:latin typeface="Poppins"/>
                <a:ea typeface="Poppins"/>
                <a:cs typeface="Poppins"/>
                <a:sym typeface="Poppins"/>
              </a:defRPr>
            </a:lvl7pPr>
            <a:lvl8pPr lvl="7" rtl="0">
              <a:buNone/>
              <a:defRPr>
                <a:solidFill>
                  <a:srgbClr val="FFFFFF"/>
                </a:solidFill>
                <a:latin typeface="Poppins"/>
                <a:ea typeface="Poppins"/>
                <a:cs typeface="Poppins"/>
                <a:sym typeface="Poppins"/>
              </a:defRPr>
            </a:lvl8pPr>
            <a:lvl9pPr lvl="8" rtl="0">
              <a:buNone/>
              <a:defRPr>
                <a:solidFill>
                  <a:srgbClr val="FFFFFF"/>
                </a:solidFill>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
              <a:t>‹#›</a:t>
            </a:fld>
            <a:endParaRPr/>
          </a:p>
        </p:txBody>
      </p:sp>
      <p:sp>
        <p:nvSpPr>
          <p:cNvPr id="82" name="Google Shape;82;p10"/>
          <p:cNvSpPr txBox="1"/>
          <p:nvPr/>
        </p:nvSpPr>
        <p:spPr>
          <a:xfrm>
            <a:off x="231475" y="6519155"/>
            <a:ext cx="4038600" cy="2289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None/>
            </a:pPr>
            <a:r>
              <a:rPr lang="en" b="1">
                <a:solidFill>
                  <a:srgbClr val="808080"/>
                </a:solidFill>
                <a:latin typeface="Poppins"/>
                <a:ea typeface="Poppins"/>
                <a:cs typeface="Poppins"/>
                <a:sym typeface="Poppins"/>
              </a:rPr>
              <a:t>General Supplies and Services</a:t>
            </a:r>
            <a:endParaRPr>
              <a:solidFill>
                <a:srgbClr val="808080"/>
              </a:solidFill>
              <a:latin typeface="Poppins"/>
              <a:ea typeface="Poppins"/>
              <a:cs typeface="Poppins"/>
              <a:sym typeface="Poppins"/>
            </a:endParaRPr>
          </a:p>
        </p:txBody>
      </p:sp>
      <p:sp>
        <p:nvSpPr>
          <p:cNvPr id="83" name="Google Shape;83;p10"/>
          <p:cNvSpPr txBox="1">
            <a:spLocks noGrp="1"/>
          </p:cNvSpPr>
          <p:nvPr>
            <p:ph type="ctrTitle"/>
          </p:nvPr>
        </p:nvSpPr>
        <p:spPr>
          <a:xfrm>
            <a:off x="914400" y="2797167"/>
            <a:ext cx="5396700" cy="1922100"/>
          </a:xfrm>
          <a:prstGeom prst="rect">
            <a:avLst/>
          </a:prstGeom>
        </p:spPr>
        <p:txBody>
          <a:bodyPr spcFirstLastPara="1" wrap="square" lIns="0" tIns="0" rIns="0" bIns="0" anchor="b" anchorCtr="0">
            <a:noAutofit/>
          </a:bodyPr>
          <a:lstStyle>
            <a:lvl1pPr lvl="0" algn="l" rtl="0">
              <a:spcBef>
                <a:spcPts val="0"/>
              </a:spcBef>
              <a:spcAft>
                <a:spcPts val="0"/>
              </a:spcAft>
              <a:buClr>
                <a:srgbClr val="FFFFFF"/>
              </a:buClr>
              <a:buSzPts val="4800"/>
              <a:buNone/>
              <a:defRPr sz="4800">
                <a:solidFill>
                  <a:srgbClr val="FFFFFF"/>
                </a:solidFill>
              </a:defRPr>
            </a:lvl1pPr>
            <a:lvl2pPr lvl="1" algn="l" rtl="0">
              <a:spcBef>
                <a:spcPts val="0"/>
              </a:spcBef>
              <a:spcAft>
                <a:spcPts val="0"/>
              </a:spcAft>
              <a:buClr>
                <a:srgbClr val="FFFFFF"/>
              </a:buClr>
              <a:buSzPts val="4800"/>
              <a:buNone/>
              <a:defRPr sz="4800">
                <a:solidFill>
                  <a:srgbClr val="FFFFFF"/>
                </a:solidFill>
              </a:defRPr>
            </a:lvl2pPr>
            <a:lvl3pPr lvl="2" algn="l" rtl="0">
              <a:spcBef>
                <a:spcPts val="0"/>
              </a:spcBef>
              <a:spcAft>
                <a:spcPts val="0"/>
              </a:spcAft>
              <a:buClr>
                <a:srgbClr val="FFFFFF"/>
              </a:buClr>
              <a:buSzPts val="4800"/>
              <a:buNone/>
              <a:defRPr sz="4800">
                <a:solidFill>
                  <a:srgbClr val="FFFFFF"/>
                </a:solidFill>
              </a:defRPr>
            </a:lvl3pPr>
            <a:lvl4pPr lvl="3" algn="l" rtl="0">
              <a:spcBef>
                <a:spcPts val="0"/>
              </a:spcBef>
              <a:spcAft>
                <a:spcPts val="0"/>
              </a:spcAft>
              <a:buClr>
                <a:srgbClr val="FFFFFF"/>
              </a:buClr>
              <a:buSzPts val="4800"/>
              <a:buNone/>
              <a:defRPr sz="4800">
                <a:solidFill>
                  <a:srgbClr val="FFFFFF"/>
                </a:solidFill>
              </a:defRPr>
            </a:lvl4pPr>
            <a:lvl5pPr lvl="4" algn="l" rtl="0">
              <a:spcBef>
                <a:spcPts val="0"/>
              </a:spcBef>
              <a:spcAft>
                <a:spcPts val="0"/>
              </a:spcAft>
              <a:buClr>
                <a:srgbClr val="FFFFFF"/>
              </a:buClr>
              <a:buSzPts val="4800"/>
              <a:buNone/>
              <a:defRPr sz="4800">
                <a:solidFill>
                  <a:srgbClr val="FFFFFF"/>
                </a:solidFill>
              </a:defRPr>
            </a:lvl5pPr>
            <a:lvl6pPr lvl="5" algn="l" rtl="0">
              <a:spcBef>
                <a:spcPts val="0"/>
              </a:spcBef>
              <a:spcAft>
                <a:spcPts val="0"/>
              </a:spcAft>
              <a:buClr>
                <a:srgbClr val="FFFFFF"/>
              </a:buClr>
              <a:buSzPts val="4800"/>
              <a:buNone/>
              <a:defRPr sz="4800">
                <a:solidFill>
                  <a:srgbClr val="FFFFFF"/>
                </a:solidFill>
              </a:defRPr>
            </a:lvl6pPr>
            <a:lvl7pPr lvl="6" algn="l" rtl="0">
              <a:spcBef>
                <a:spcPts val="0"/>
              </a:spcBef>
              <a:spcAft>
                <a:spcPts val="0"/>
              </a:spcAft>
              <a:buClr>
                <a:srgbClr val="FFFFFF"/>
              </a:buClr>
              <a:buSzPts val="4800"/>
              <a:buNone/>
              <a:defRPr sz="4800">
                <a:solidFill>
                  <a:srgbClr val="FFFFFF"/>
                </a:solidFill>
              </a:defRPr>
            </a:lvl7pPr>
            <a:lvl8pPr lvl="7" algn="l" rtl="0">
              <a:spcBef>
                <a:spcPts val="0"/>
              </a:spcBef>
              <a:spcAft>
                <a:spcPts val="0"/>
              </a:spcAft>
              <a:buClr>
                <a:srgbClr val="FFFFFF"/>
              </a:buClr>
              <a:buSzPts val="4800"/>
              <a:buNone/>
              <a:defRPr sz="4800">
                <a:solidFill>
                  <a:srgbClr val="FFFFFF"/>
                </a:solidFill>
              </a:defRPr>
            </a:lvl8pPr>
            <a:lvl9pPr lvl="8" algn="l" rtl="0">
              <a:spcBef>
                <a:spcPts val="0"/>
              </a:spcBef>
              <a:spcAft>
                <a:spcPts val="0"/>
              </a:spcAft>
              <a:buClr>
                <a:srgbClr val="FFFFFF"/>
              </a:buClr>
              <a:buSzPts val="4800"/>
              <a:buNone/>
              <a:defRPr sz="4800">
                <a:solidFill>
                  <a:srgbClr val="FFFFFF"/>
                </a:solidFill>
              </a:defRPr>
            </a:lvl9pPr>
          </a:lstStyle>
          <a:p>
            <a:endParaRPr/>
          </a:p>
        </p:txBody>
      </p:sp>
      <p:sp>
        <p:nvSpPr>
          <p:cNvPr id="84" name="Google Shape;84;p10"/>
          <p:cNvSpPr txBox="1">
            <a:spLocks noGrp="1"/>
          </p:cNvSpPr>
          <p:nvPr>
            <p:ph type="ctrTitle" idx="2"/>
          </p:nvPr>
        </p:nvSpPr>
        <p:spPr>
          <a:xfrm>
            <a:off x="914400" y="4513067"/>
            <a:ext cx="5396700" cy="815700"/>
          </a:xfrm>
          <a:prstGeom prst="rect">
            <a:avLst/>
          </a:prstGeom>
        </p:spPr>
        <p:txBody>
          <a:bodyPr spcFirstLastPara="1" wrap="square" lIns="0" tIns="0" rIns="0" bIns="0" anchor="b" anchorCtr="0">
            <a:noAutofit/>
          </a:bodyPr>
          <a:lstStyle>
            <a:lvl1pPr lvl="0" algn="l" rtl="0">
              <a:spcBef>
                <a:spcPts val="0"/>
              </a:spcBef>
              <a:spcAft>
                <a:spcPts val="0"/>
              </a:spcAft>
              <a:buClr>
                <a:srgbClr val="FFFFFF"/>
              </a:buClr>
              <a:buSzPts val="2600"/>
              <a:buNone/>
              <a:defRPr sz="2600" b="0">
                <a:solidFill>
                  <a:srgbClr val="FFFFFF"/>
                </a:solidFill>
              </a:defRPr>
            </a:lvl1pPr>
            <a:lvl2pPr lvl="1" algn="l" rtl="0">
              <a:spcBef>
                <a:spcPts val="0"/>
              </a:spcBef>
              <a:spcAft>
                <a:spcPts val="0"/>
              </a:spcAft>
              <a:buClr>
                <a:srgbClr val="FFFFFF"/>
              </a:buClr>
              <a:buSzPts val="2600"/>
              <a:buNone/>
              <a:defRPr sz="2600" b="0">
                <a:solidFill>
                  <a:srgbClr val="FFFFFF"/>
                </a:solidFill>
              </a:defRPr>
            </a:lvl2pPr>
            <a:lvl3pPr lvl="2" algn="l" rtl="0">
              <a:spcBef>
                <a:spcPts val="0"/>
              </a:spcBef>
              <a:spcAft>
                <a:spcPts val="0"/>
              </a:spcAft>
              <a:buClr>
                <a:srgbClr val="FFFFFF"/>
              </a:buClr>
              <a:buSzPts val="2600"/>
              <a:buNone/>
              <a:defRPr sz="2600" b="0">
                <a:solidFill>
                  <a:srgbClr val="FFFFFF"/>
                </a:solidFill>
              </a:defRPr>
            </a:lvl3pPr>
            <a:lvl4pPr lvl="3" algn="l" rtl="0">
              <a:spcBef>
                <a:spcPts val="0"/>
              </a:spcBef>
              <a:spcAft>
                <a:spcPts val="0"/>
              </a:spcAft>
              <a:buClr>
                <a:srgbClr val="FFFFFF"/>
              </a:buClr>
              <a:buSzPts val="2600"/>
              <a:buNone/>
              <a:defRPr sz="2600" b="0">
                <a:solidFill>
                  <a:srgbClr val="FFFFFF"/>
                </a:solidFill>
              </a:defRPr>
            </a:lvl4pPr>
            <a:lvl5pPr lvl="4" algn="l" rtl="0">
              <a:spcBef>
                <a:spcPts val="0"/>
              </a:spcBef>
              <a:spcAft>
                <a:spcPts val="0"/>
              </a:spcAft>
              <a:buClr>
                <a:srgbClr val="FFFFFF"/>
              </a:buClr>
              <a:buSzPts val="2600"/>
              <a:buNone/>
              <a:defRPr sz="2600" b="0">
                <a:solidFill>
                  <a:srgbClr val="FFFFFF"/>
                </a:solidFill>
              </a:defRPr>
            </a:lvl5pPr>
            <a:lvl6pPr lvl="5" algn="l" rtl="0">
              <a:spcBef>
                <a:spcPts val="0"/>
              </a:spcBef>
              <a:spcAft>
                <a:spcPts val="0"/>
              </a:spcAft>
              <a:buClr>
                <a:srgbClr val="FFFFFF"/>
              </a:buClr>
              <a:buSzPts val="2600"/>
              <a:buNone/>
              <a:defRPr sz="2600" b="0">
                <a:solidFill>
                  <a:srgbClr val="FFFFFF"/>
                </a:solidFill>
              </a:defRPr>
            </a:lvl6pPr>
            <a:lvl7pPr lvl="6" algn="l" rtl="0">
              <a:spcBef>
                <a:spcPts val="0"/>
              </a:spcBef>
              <a:spcAft>
                <a:spcPts val="0"/>
              </a:spcAft>
              <a:buClr>
                <a:srgbClr val="FFFFFF"/>
              </a:buClr>
              <a:buSzPts val="2600"/>
              <a:buNone/>
              <a:defRPr sz="2600" b="0">
                <a:solidFill>
                  <a:srgbClr val="FFFFFF"/>
                </a:solidFill>
              </a:defRPr>
            </a:lvl7pPr>
            <a:lvl8pPr lvl="7" algn="l" rtl="0">
              <a:spcBef>
                <a:spcPts val="0"/>
              </a:spcBef>
              <a:spcAft>
                <a:spcPts val="0"/>
              </a:spcAft>
              <a:buClr>
                <a:srgbClr val="FFFFFF"/>
              </a:buClr>
              <a:buSzPts val="2600"/>
              <a:buNone/>
              <a:defRPr sz="2600" b="0">
                <a:solidFill>
                  <a:srgbClr val="FFFFFF"/>
                </a:solidFill>
              </a:defRPr>
            </a:lvl8pPr>
            <a:lvl9pPr lvl="8" algn="l" rtl="0">
              <a:spcBef>
                <a:spcPts val="0"/>
              </a:spcBef>
              <a:spcAft>
                <a:spcPts val="0"/>
              </a:spcAft>
              <a:buClr>
                <a:srgbClr val="FFFFFF"/>
              </a:buClr>
              <a:buSzPts val="2600"/>
              <a:buNone/>
              <a:defRPr sz="2600" b="0">
                <a:solidFill>
                  <a:srgbClr val="FFFFFF"/>
                </a:solidFill>
              </a:defRPr>
            </a:lvl9pPr>
          </a:lstStyle>
          <a:p>
            <a:endParaRPr/>
          </a:p>
        </p:txBody>
      </p:sp>
      <p:sp>
        <p:nvSpPr>
          <p:cNvPr id="85" name="Google Shape;85;p10"/>
          <p:cNvSpPr/>
          <p:nvPr/>
        </p:nvSpPr>
        <p:spPr>
          <a:xfrm>
            <a:off x="-11700" y="0"/>
            <a:ext cx="9167400" cy="1714500"/>
          </a:xfrm>
          <a:prstGeom prst="rect">
            <a:avLst/>
          </a:prstGeom>
          <a:solidFill>
            <a:srgbClr val="FFFFFF"/>
          </a:solidFill>
          <a:ln w="9525" cap="flat" cmpd="sng">
            <a:solidFill>
              <a:schemeClr val="lt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Font typeface="Arial"/>
              <a:buNone/>
            </a:pPr>
            <a:endParaRPr sz="2400" b="0" i="0" u="none" strike="noStrike" cap="none">
              <a:solidFill>
                <a:srgbClr val="FFFFFF"/>
              </a:solidFill>
              <a:latin typeface="Arial"/>
              <a:ea typeface="Arial"/>
              <a:cs typeface="Arial"/>
              <a:sym typeface="Arial"/>
            </a:endParaRPr>
          </a:p>
        </p:txBody>
      </p:sp>
      <p:sp>
        <p:nvSpPr>
          <p:cNvPr id="86" name="Google Shape;86;p10"/>
          <p:cNvSpPr txBox="1"/>
          <p:nvPr/>
        </p:nvSpPr>
        <p:spPr>
          <a:xfrm>
            <a:off x="4800600" y="1068388"/>
            <a:ext cx="4038600" cy="22890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None/>
            </a:pPr>
            <a:r>
              <a:rPr lang="en" sz="1500" b="1" i="0" u="none" strike="noStrike" cap="none">
                <a:solidFill>
                  <a:srgbClr val="808080"/>
                </a:solidFill>
                <a:latin typeface="Poppins"/>
                <a:ea typeface="Poppins"/>
                <a:cs typeface="Poppins"/>
                <a:sym typeface="Poppins"/>
              </a:rPr>
              <a:t>U.S. General Services Administration</a:t>
            </a:r>
            <a:endParaRPr sz="1700">
              <a:latin typeface="Poppins"/>
              <a:ea typeface="Poppins"/>
              <a:cs typeface="Poppins"/>
              <a:sym typeface="Poppins"/>
            </a:endParaRPr>
          </a:p>
        </p:txBody>
      </p:sp>
      <p:pic>
        <p:nvPicPr>
          <p:cNvPr id="87" name="Google Shape;87;p10" descr="HiRez4inchGSAStarMarkRGB.jpg"/>
          <p:cNvPicPr preferRelativeResize="0"/>
          <p:nvPr/>
        </p:nvPicPr>
        <p:blipFill rotWithShape="1">
          <a:blip r:embed="rId2">
            <a:alphaModFix/>
          </a:blip>
          <a:srcRect/>
          <a:stretch/>
        </p:blipFill>
        <p:spPr>
          <a:xfrm>
            <a:off x="326900" y="400467"/>
            <a:ext cx="785100" cy="94890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rgbClr val="FFFFFF"/>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31475" y="354333"/>
            <a:ext cx="7785000" cy="686400"/>
          </a:xfrm>
          <a:prstGeom prst="rect">
            <a:avLst/>
          </a:prstGeom>
          <a:noFill/>
          <a:ln>
            <a:noFill/>
          </a:ln>
        </p:spPr>
        <p:txBody>
          <a:bodyPr spcFirstLastPara="1" wrap="square" lIns="0" tIns="0" rIns="0" bIns="0" anchor="t" anchorCtr="0">
            <a:noAutofit/>
          </a:bodyPr>
          <a:lstStyle>
            <a:lvl1pPr lvl="0" rtl="0">
              <a:lnSpc>
                <a:spcPct val="100000"/>
              </a:lnSpc>
              <a:spcBef>
                <a:spcPts val="0"/>
              </a:spcBef>
              <a:spcAft>
                <a:spcPts val="0"/>
              </a:spcAft>
              <a:buSzPts val="3000"/>
              <a:buFont typeface="Poppins"/>
              <a:buNone/>
              <a:defRPr sz="3000" b="1">
                <a:latin typeface="Poppins"/>
                <a:ea typeface="Poppins"/>
                <a:cs typeface="Poppins"/>
                <a:sym typeface="Poppins"/>
              </a:defRPr>
            </a:lvl1pPr>
            <a:lvl2pPr lvl="1" rtl="0">
              <a:lnSpc>
                <a:spcPct val="100000"/>
              </a:lnSpc>
              <a:spcBef>
                <a:spcPts val="0"/>
              </a:spcBef>
              <a:spcAft>
                <a:spcPts val="0"/>
              </a:spcAft>
              <a:buSzPts val="3000"/>
              <a:buFont typeface="Poppins"/>
              <a:buNone/>
              <a:defRPr sz="3000" b="1">
                <a:latin typeface="Poppins"/>
                <a:ea typeface="Poppins"/>
                <a:cs typeface="Poppins"/>
                <a:sym typeface="Poppins"/>
              </a:defRPr>
            </a:lvl2pPr>
            <a:lvl3pPr lvl="2" rtl="0">
              <a:lnSpc>
                <a:spcPct val="100000"/>
              </a:lnSpc>
              <a:spcBef>
                <a:spcPts val="0"/>
              </a:spcBef>
              <a:spcAft>
                <a:spcPts val="0"/>
              </a:spcAft>
              <a:buSzPts val="3000"/>
              <a:buFont typeface="Poppins"/>
              <a:buNone/>
              <a:defRPr sz="3000" b="1">
                <a:latin typeface="Poppins"/>
                <a:ea typeface="Poppins"/>
                <a:cs typeface="Poppins"/>
                <a:sym typeface="Poppins"/>
              </a:defRPr>
            </a:lvl3pPr>
            <a:lvl4pPr lvl="3" rtl="0">
              <a:lnSpc>
                <a:spcPct val="100000"/>
              </a:lnSpc>
              <a:spcBef>
                <a:spcPts val="0"/>
              </a:spcBef>
              <a:spcAft>
                <a:spcPts val="0"/>
              </a:spcAft>
              <a:buSzPts val="3000"/>
              <a:buFont typeface="Poppins"/>
              <a:buNone/>
              <a:defRPr sz="3000" b="1">
                <a:latin typeface="Poppins"/>
                <a:ea typeface="Poppins"/>
                <a:cs typeface="Poppins"/>
                <a:sym typeface="Poppins"/>
              </a:defRPr>
            </a:lvl4pPr>
            <a:lvl5pPr lvl="4" rtl="0">
              <a:lnSpc>
                <a:spcPct val="100000"/>
              </a:lnSpc>
              <a:spcBef>
                <a:spcPts val="0"/>
              </a:spcBef>
              <a:spcAft>
                <a:spcPts val="0"/>
              </a:spcAft>
              <a:buSzPts val="3000"/>
              <a:buFont typeface="Poppins"/>
              <a:buNone/>
              <a:defRPr sz="3000" b="1">
                <a:latin typeface="Poppins"/>
                <a:ea typeface="Poppins"/>
                <a:cs typeface="Poppins"/>
                <a:sym typeface="Poppins"/>
              </a:defRPr>
            </a:lvl5pPr>
            <a:lvl6pPr lvl="5" rtl="0">
              <a:lnSpc>
                <a:spcPct val="100000"/>
              </a:lnSpc>
              <a:spcBef>
                <a:spcPts val="0"/>
              </a:spcBef>
              <a:spcAft>
                <a:spcPts val="0"/>
              </a:spcAft>
              <a:buSzPts val="3000"/>
              <a:buFont typeface="Poppins"/>
              <a:buNone/>
              <a:defRPr sz="3000" b="1">
                <a:latin typeface="Poppins"/>
                <a:ea typeface="Poppins"/>
                <a:cs typeface="Poppins"/>
                <a:sym typeface="Poppins"/>
              </a:defRPr>
            </a:lvl6pPr>
            <a:lvl7pPr lvl="6" rtl="0">
              <a:lnSpc>
                <a:spcPct val="100000"/>
              </a:lnSpc>
              <a:spcBef>
                <a:spcPts val="0"/>
              </a:spcBef>
              <a:spcAft>
                <a:spcPts val="0"/>
              </a:spcAft>
              <a:buSzPts val="3000"/>
              <a:buFont typeface="Poppins"/>
              <a:buNone/>
              <a:defRPr sz="3000" b="1">
                <a:latin typeface="Poppins"/>
                <a:ea typeface="Poppins"/>
                <a:cs typeface="Poppins"/>
                <a:sym typeface="Poppins"/>
              </a:defRPr>
            </a:lvl7pPr>
            <a:lvl8pPr lvl="7" rtl="0">
              <a:lnSpc>
                <a:spcPct val="100000"/>
              </a:lnSpc>
              <a:spcBef>
                <a:spcPts val="0"/>
              </a:spcBef>
              <a:spcAft>
                <a:spcPts val="0"/>
              </a:spcAft>
              <a:buSzPts val="3000"/>
              <a:buFont typeface="Poppins"/>
              <a:buNone/>
              <a:defRPr sz="3000" b="1">
                <a:latin typeface="Poppins"/>
                <a:ea typeface="Poppins"/>
                <a:cs typeface="Poppins"/>
                <a:sym typeface="Poppins"/>
              </a:defRPr>
            </a:lvl8pPr>
            <a:lvl9pPr lvl="8" rtl="0">
              <a:lnSpc>
                <a:spcPct val="100000"/>
              </a:lnSpc>
              <a:spcBef>
                <a:spcPts val="0"/>
              </a:spcBef>
              <a:spcAft>
                <a:spcPts val="0"/>
              </a:spcAft>
              <a:buSzPts val="3000"/>
              <a:buFont typeface="Poppins"/>
              <a:buNone/>
              <a:defRPr sz="3000" b="1">
                <a:latin typeface="Poppins"/>
                <a:ea typeface="Poppins"/>
                <a:cs typeface="Poppins"/>
                <a:sym typeface="Poppins"/>
              </a:defRPr>
            </a:lvl9pPr>
          </a:lstStyle>
          <a:p>
            <a:endParaRPr/>
          </a:p>
        </p:txBody>
      </p:sp>
      <p:sp>
        <p:nvSpPr>
          <p:cNvPr id="7" name="Google Shape;7;p1"/>
          <p:cNvSpPr txBox="1">
            <a:spLocks noGrp="1"/>
          </p:cNvSpPr>
          <p:nvPr>
            <p:ph type="body" idx="1"/>
          </p:nvPr>
        </p:nvSpPr>
        <p:spPr>
          <a:xfrm>
            <a:off x="507150" y="1191267"/>
            <a:ext cx="4412700" cy="4275300"/>
          </a:xfrm>
          <a:prstGeom prst="rect">
            <a:avLst/>
          </a:prstGeom>
          <a:noFill/>
          <a:ln>
            <a:noFill/>
          </a:ln>
        </p:spPr>
        <p:txBody>
          <a:bodyPr spcFirstLastPara="1" wrap="square" lIns="91425" tIns="91425" rIns="91425" bIns="91425" anchor="t" anchorCtr="0">
            <a:noAutofit/>
          </a:bodyPr>
          <a:lstStyle>
            <a:lvl1pPr marL="457200" lvl="0" indent="-387350" rtl="0">
              <a:spcBef>
                <a:spcPts val="0"/>
              </a:spcBef>
              <a:spcAft>
                <a:spcPts val="0"/>
              </a:spcAft>
              <a:buClr>
                <a:srgbClr val="000000"/>
              </a:buClr>
              <a:buSzPts val="2500"/>
              <a:buFont typeface="Poppins"/>
              <a:buChar char="●"/>
              <a:defRPr sz="2500">
                <a:solidFill>
                  <a:srgbClr val="000000"/>
                </a:solidFill>
                <a:latin typeface="Poppins"/>
                <a:ea typeface="Poppins"/>
                <a:cs typeface="Poppins"/>
                <a:sym typeface="Poppins"/>
              </a:defRPr>
            </a:lvl1pPr>
            <a:lvl2pPr marL="914400" lvl="1" indent="-374650" rtl="0">
              <a:spcBef>
                <a:spcPts val="0"/>
              </a:spcBef>
              <a:spcAft>
                <a:spcPts val="0"/>
              </a:spcAft>
              <a:buClr>
                <a:srgbClr val="000000"/>
              </a:buClr>
              <a:buSzPts val="2300"/>
              <a:buFont typeface="Poppins"/>
              <a:buChar char="○"/>
              <a:defRPr sz="2300">
                <a:solidFill>
                  <a:srgbClr val="000000"/>
                </a:solidFill>
                <a:latin typeface="Poppins"/>
                <a:ea typeface="Poppins"/>
                <a:cs typeface="Poppins"/>
                <a:sym typeface="Poppins"/>
              </a:defRPr>
            </a:lvl2pPr>
            <a:lvl3pPr marL="1371600" lvl="2" indent="-368300" rtl="0">
              <a:spcBef>
                <a:spcPts val="0"/>
              </a:spcBef>
              <a:spcAft>
                <a:spcPts val="0"/>
              </a:spcAft>
              <a:buClr>
                <a:srgbClr val="000000"/>
              </a:buClr>
              <a:buSzPts val="2200"/>
              <a:buFont typeface="Poppins"/>
              <a:buChar char="■"/>
              <a:defRPr sz="2200">
                <a:solidFill>
                  <a:srgbClr val="000000"/>
                </a:solidFill>
                <a:latin typeface="Poppins"/>
                <a:ea typeface="Poppins"/>
                <a:cs typeface="Poppins"/>
                <a:sym typeface="Poppins"/>
              </a:defRPr>
            </a:lvl3pPr>
            <a:lvl4pPr marL="1828800" lvl="3" indent="-349250" rtl="0">
              <a:spcBef>
                <a:spcPts val="0"/>
              </a:spcBef>
              <a:spcAft>
                <a:spcPts val="0"/>
              </a:spcAft>
              <a:buClr>
                <a:srgbClr val="000000"/>
              </a:buClr>
              <a:buSzPts val="1900"/>
              <a:buFont typeface="Poppins"/>
              <a:buChar char="●"/>
              <a:defRPr sz="1900">
                <a:solidFill>
                  <a:srgbClr val="000000"/>
                </a:solidFill>
                <a:latin typeface="Poppins"/>
                <a:ea typeface="Poppins"/>
                <a:cs typeface="Poppins"/>
                <a:sym typeface="Poppins"/>
              </a:defRPr>
            </a:lvl4pPr>
            <a:lvl5pPr marL="2286000" lvl="4" indent="-336550" rtl="0">
              <a:spcBef>
                <a:spcPts val="0"/>
              </a:spcBef>
              <a:spcAft>
                <a:spcPts val="0"/>
              </a:spcAft>
              <a:buClr>
                <a:srgbClr val="000000"/>
              </a:buClr>
              <a:buSzPts val="1700"/>
              <a:buFont typeface="Poppins"/>
              <a:buChar char="○"/>
              <a:defRPr sz="1700">
                <a:solidFill>
                  <a:srgbClr val="000000"/>
                </a:solidFill>
                <a:latin typeface="Poppins"/>
                <a:ea typeface="Poppins"/>
                <a:cs typeface="Poppins"/>
                <a:sym typeface="Poppins"/>
              </a:defRPr>
            </a:lvl5pPr>
            <a:lvl6pPr marL="2743200" lvl="5" indent="-323850" rtl="0">
              <a:spcBef>
                <a:spcPts val="0"/>
              </a:spcBef>
              <a:spcAft>
                <a:spcPts val="0"/>
              </a:spcAft>
              <a:buClr>
                <a:srgbClr val="000000"/>
              </a:buClr>
              <a:buSzPts val="1500"/>
              <a:buFont typeface="Poppins"/>
              <a:buChar char="■"/>
              <a:defRPr sz="1500">
                <a:solidFill>
                  <a:srgbClr val="000000"/>
                </a:solidFill>
                <a:latin typeface="Poppins"/>
                <a:ea typeface="Poppins"/>
                <a:cs typeface="Poppins"/>
                <a:sym typeface="Poppins"/>
              </a:defRPr>
            </a:lvl6pPr>
            <a:lvl7pPr marL="3200400" lvl="6" indent="-292100" rtl="0">
              <a:spcBef>
                <a:spcPts val="0"/>
              </a:spcBef>
              <a:spcAft>
                <a:spcPts val="0"/>
              </a:spcAft>
              <a:buClr>
                <a:srgbClr val="000000"/>
              </a:buClr>
              <a:buSzPts val="1000"/>
              <a:buFont typeface="Poppins"/>
              <a:buChar char="●"/>
              <a:defRPr sz="1000">
                <a:solidFill>
                  <a:srgbClr val="000000"/>
                </a:solidFill>
                <a:latin typeface="Poppins"/>
                <a:ea typeface="Poppins"/>
                <a:cs typeface="Poppins"/>
                <a:sym typeface="Poppins"/>
              </a:defRPr>
            </a:lvl7pPr>
            <a:lvl8pPr marL="3657600" lvl="7" indent="-292100" rtl="0">
              <a:spcBef>
                <a:spcPts val="0"/>
              </a:spcBef>
              <a:spcAft>
                <a:spcPts val="0"/>
              </a:spcAft>
              <a:buClr>
                <a:srgbClr val="000000"/>
              </a:buClr>
              <a:buSzPts val="1000"/>
              <a:buFont typeface="Poppins"/>
              <a:buChar char="○"/>
              <a:defRPr sz="1000">
                <a:solidFill>
                  <a:srgbClr val="000000"/>
                </a:solidFill>
                <a:latin typeface="Poppins"/>
                <a:ea typeface="Poppins"/>
                <a:cs typeface="Poppins"/>
                <a:sym typeface="Poppins"/>
              </a:defRPr>
            </a:lvl8pPr>
            <a:lvl9pPr marL="4114800" lvl="8" indent="-292100" rtl="0">
              <a:spcBef>
                <a:spcPts val="0"/>
              </a:spcBef>
              <a:spcAft>
                <a:spcPts val="0"/>
              </a:spcAft>
              <a:buClr>
                <a:srgbClr val="000000"/>
              </a:buClr>
              <a:buSzPts val="1000"/>
              <a:buFont typeface="Poppins"/>
              <a:buChar char="■"/>
              <a:defRPr sz="1000">
                <a:solidFill>
                  <a:srgbClr val="000000"/>
                </a:solidFill>
                <a:latin typeface="Poppins"/>
                <a:ea typeface="Poppins"/>
                <a:cs typeface="Poppins"/>
                <a:sym typeface="Poppins"/>
              </a:defRPr>
            </a:lvl9pPr>
          </a:lstStyle>
          <a:p>
            <a:endParaRPr/>
          </a:p>
        </p:txBody>
      </p:sp>
      <p:sp>
        <p:nvSpPr>
          <p:cNvPr id="8" name="Google Shape;8;p1"/>
          <p:cNvSpPr txBox="1">
            <a:spLocks noGrp="1"/>
          </p:cNvSpPr>
          <p:nvPr>
            <p:ph type="sldNum" idx="12"/>
          </p:nvPr>
        </p:nvSpPr>
        <p:spPr>
          <a:xfrm>
            <a:off x="8438725" y="6472767"/>
            <a:ext cx="548700" cy="376800"/>
          </a:xfrm>
          <a:prstGeom prst="rect">
            <a:avLst/>
          </a:prstGeom>
          <a:noFill/>
          <a:ln>
            <a:noFill/>
          </a:ln>
        </p:spPr>
        <p:txBody>
          <a:bodyPr spcFirstLastPara="1" wrap="square" lIns="0" tIns="0" rIns="0" bIns="0" anchor="t" anchorCtr="0">
            <a:noAutofit/>
          </a:bodyPr>
          <a:lstStyle>
            <a:lvl1pPr lvl="0" algn="r" rtl="0">
              <a:buNone/>
              <a:defRPr sz="1200">
                <a:solidFill>
                  <a:srgbClr val="808080"/>
                </a:solidFill>
                <a:latin typeface="Encode Sans Semi Condensed Light"/>
                <a:ea typeface="Encode Sans Semi Condensed Light"/>
                <a:cs typeface="Encode Sans Semi Condensed Light"/>
                <a:sym typeface="Encode Sans Semi Condensed Light"/>
              </a:defRPr>
            </a:lvl1pPr>
            <a:lvl2pPr lvl="1" algn="r" rtl="0">
              <a:buNone/>
              <a:defRPr sz="1200">
                <a:solidFill>
                  <a:srgbClr val="808080"/>
                </a:solidFill>
                <a:latin typeface="Encode Sans Semi Condensed Light"/>
                <a:ea typeface="Encode Sans Semi Condensed Light"/>
                <a:cs typeface="Encode Sans Semi Condensed Light"/>
                <a:sym typeface="Encode Sans Semi Condensed Light"/>
              </a:defRPr>
            </a:lvl2pPr>
            <a:lvl3pPr lvl="2" algn="r" rtl="0">
              <a:buNone/>
              <a:defRPr sz="1200">
                <a:solidFill>
                  <a:srgbClr val="808080"/>
                </a:solidFill>
                <a:latin typeface="Encode Sans Semi Condensed Light"/>
                <a:ea typeface="Encode Sans Semi Condensed Light"/>
                <a:cs typeface="Encode Sans Semi Condensed Light"/>
                <a:sym typeface="Encode Sans Semi Condensed Light"/>
              </a:defRPr>
            </a:lvl3pPr>
            <a:lvl4pPr lvl="3" algn="r" rtl="0">
              <a:buNone/>
              <a:defRPr sz="1200">
                <a:solidFill>
                  <a:srgbClr val="808080"/>
                </a:solidFill>
                <a:latin typeface="Encode Sans Semi Condensed Light"/>
                <a:ea typeface="Encode Sans Semi Condensed Light"/>
                <a:cs typeface="Encode Sans Semi Condensed Light"/>
                <a:sym typeface="Encode Sans Semi Condensed Light"/>
              </a:defRPr>
            </a:lvl4pPr>
            <a:lvl5pPr lvl="4" algn="r" rtl="0">
              <a:buNone/>
              <a:defRPr sz="1200">
                <a:solidFill>
                  <a:srgbClr val="808080"/>
                </a:solidFill>
                <a:latin typeface="Encode Sans Semi Condensed Light"/>
                <a:ea typeface="Encode Sans Semi Condensed Light"/>
                <a:cs typeface="Encode Sans Semi Condensed Light"/>
                <a:sym typeface="Encode Sans Semi Condensed Light"/>
              </a:defRPr>
            </a:lvl5pPr>
            <a:lvl6pPr lvl="5" algn="r" rtl="0">
              <a:buNone/>
              <a:defRPr sz="1200">
                <a:solidFill>
                  <a:srgbClr val="808080"/>
                </a:solidFill>
                <a:latin typeface="Encode Sans Semi Condensed Light"/>
                <a:ea typeface="Encode Sans Semi Condensed Light"/>
                <a:cs typeface="Encode Sans Semi Condensed Light"/>
                <a:sym typeface="Encode Sans Semi Condensed Light"/>
              </a:defRPr>
            </a:lvl6pPr>
            <a:lvl7pPr lvl="6" algn="r" rtl="0">
              <a:buNone/>
              <a:defRPr sz="1200">
                <a:solidFill>
                  <a:srgbClr val="808080"/>
                </a:solidFill>
                <a:latin typeface="Encode Sans Semi Condensed Light"/>
                <a:ea typeface="Encode Sans Semi Condensed Light"/>
                <a:cs typeface="Encode Sans Semi Condensed Light"/>
                <a:sym typeface="Encode Sans Semi Condensed Light"/>
              </a:defRPr>
            </a:lvl7pPr>
            <a:lvl8pPr lvl="7" algn="r" rtl="0">
              <a:buNone/>
              <a:defRPr sz="1200">
                <a:solidFill>
                  <a:srgbClr val="808080"/>
                </a:solidFill>
                <a:latin typeface="Encode Sans Semi Condensed Light"/>
                <a:ea typeface="Encode Sans Semi Condensed Light"/>
                <a:cs typeface="Encode Sans Semi Condensed Light"/>
                <a:sym typeface="Encode Sans Semi Condensed Light"/>
              </a:defRPr>
            </a:lvl8pPr>
            <a:lvl9pPr lvl="8" algn="r" rtl="0">
              <a:buNone/>
              <a:defRPr sz="1200">
                <a:solidFill>
                  <a:srgbClr val="808080"/>
                </a:solidFill>
                <a:latin typeface="Encode Sans Semi Condensed Light"/>
                <a:ea typeface="Encode Sans Semi Condensed Light"/>
                <a:cs typeface="Encode Sans Semi Condensed Light"/>
                <a:sym typeface="Encode Sans Semi Condensed Light"/>
              </a:defRPr>
            </a:lvl9pPr>
          </a:lstStyle>
          <a:p>
            <a:pPr marL="0" lvl="0" indent="0" algn="r" rtl="0">
              <a:spcBef>
                <a:spcPts val="0"/>
              </a:spcBef>
              <a:spcAft>
                <a:spcPts val="0"/>
              </a:spcAft>
              <a:buNone/>
            </a:pPr>
            <a:fld id="{00000000-1234-1234-1234-123412341234}" type="slidenum">
              <a:rPr lang="en"/>
              <a:t>‹#›</a:t>
            </a:fld>
            <a:endParaRPr/>
          </a:p>
        </p:txBody>
      </p:sp>
      <p:sp>
        <p:nvSpPr>
          <p:cNvPr id="9" name="Google Shape;9;p1"/>
          <p:cNvSpPr txBox="1"/>
          <p:nvPr/>
        </p:nvSpPr>
        <p:spPr>
          <a:xfrm>
            <a:off x="231475" y="6519155"/>
            <a:ext cx="4038600" cy="2289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None/>
            </a:pPr>
            <a:r>
              <a:rPr lang="en" b="1">
                <a:solidFill>
                  <a:srgbClr val="003C71"/>
                </a:solidFill>
                <a:latin typeface="Poppins"/>
                <a:ea typeface="Poppins"/>
                <a:cs typeface="Poppins"/>
                <a:sym typeface="Poppins"/>
              </a:rPr>
              <a:t>Office of Personal Property Management</a:t>
            </a:r>
            <a:endParaRPr>
              <a:solidFill>
                <a:srgbClr val="003C71"/>
              </a:solidFill>
              <a:latin typeface="Poppins"/>
              <a:ea typeface="Poppins"/>
              <a:cs typeface="Poppins"/>
              <a:sym typeface="Poppins"/>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5" r:id="rId17"/>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20"/>
          <p:cNvSpPr txBox="1">
            <a:spLocks noGrp="1"/>
          </p:cNvSpPr>
          <p:nvPr>
            <p:ph type="ctrTitle"/>
          </p:nvPr>
        </p:nvSpPr>
        <p:spPr>
          <a:xfrm>
            <a:off x="733331" y="2344933"/>
            <a:ext cx="6717671" cy="1922100"/>
          </a:xfrm>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 sz="3600" dirty="0"/>
              <a:t>Applications of Eligibility, Utilization and Compliance, Reviews: Hot Topics</a:t>
            </a:r>
            <a:endParaRPr sz="3600" dirty="0"/>
          </a:p>
        </p:txBody>
      </p:sp>
      <p:sp>
        <p:nvSpPr>
          <p:cNvPr id="2" name="TextBox 1">
            <a:extLst>
              <a:ext uri="{FF2B5EF4-FFF2-40B4-BE49-F238E27FC236}">
                <a16:creationId xmlns:a16="http://schemas.microsoft.com/office/drawing/2014/main" id="{0D27AA24-15B8-2F2B-F204-8C1B1F9A161B}"/>
              </a:ext>
            </a:extLst>
          </p:cNvPr>
          <p:cNvSpPr txBox="1"/>
          <p:nvPr/>
        </p:nvSpPr>
        <p:spPr>
          <a:xfrm>
            <a:off x="292962" y="5672831"/>
            <a:ext cx="3690434" cy="738664"/>
          </a:xfrm>
          <a:prstGeom prst="rect">
            <a:avLst/>
          </a:prstGeom>
          <a:noFill/>
        </p:spPr>
        <p:txBody>
          <a:bodyPr wrap="none" rtlCol="0">
            <a:spAutoFit/>
          </a:bodyPr>
          <a:lstStyle/>
          <a:p>
            <a:r>
              <a:rPr lang="en-US" dirty="0">
                <a:solidFill>
                  <a:schemeClr val="accent1"/>
                </a:solidFill>
                <a:latin typeface="Poppins" panose="00000500000000000000" pitchFamily="2" charset="0"/>
                <a:cs typeface="Poppins" panose="00000500000000000000" pitchFamily="2" charset="0"/>
              </a:rPr>
              <a:t>Tara Malone</a:t>
            </a:r>
          </a:p>
          <a:p>
            <a:r>
              <a:rPr lang="en-US" dirty="0">
                <a:solidFill>
                  <a:schemeClr val="accent1"/>
                </a:solidFill>
                <a:latin typeface="Poppins" panose="00000500000000000000" pitchFamily="2" charset="0"/>
                <a:cs typeface="Poppins" panose="00000500000000000000" pitchFamily="2" charset="0"/>
              </a:rPr>
              <a:t>Western - COE Eligibility &amp; Compliance</a:t>
            </a:r>
          </a:p>
          <a:p>
            <a:r>
              <a:rPr lang="en-US" dirty="0">
                <a:solidFill>
                  <a:schemeClr val="accent1"/>
                </a:solidFill>
                <a:latin typeface="Poppins" panose="00000500000000000000" pitchFamily="2" charset="0"/>
                <a:cs typeface="Poppins" panose="00000500000000000000" pitchFamily="2" charset="0"/>
              </a:rPr>
              <a:t>Western Zone</a:t>
            </a:r>
          </a:p>
        </p:txBody>
      </p:sp>
      <p:sp>
        <p:nvSpPr>
          <p:cNvPr id="3" name="Google Shape;255;p20">
            <a:extLst>
              <a:ext uri="{FF2B5EF4-FFF2-40B4-BE49-F238E27FC236}">
                <a16:creationId xmlns:a16="http://schemas.microsoft.com/office/drawing/2014/main" id="{45B556AE-8672-4916-57C2-079D926826F9}"/>
              </a:ext>
            </a:extLst>
          </p:cNvPr>
          <p:cNvSpPr txBox="1">
            <a:spLocks/>
          </p:cNvSpPr>
          <p:nvPr/>
        </p:nvSpPr>
        <p:spPr>
          <a:xfrm>
            <a:off x="449551" y="4857131"/>
            <a:ext cx="5793593" cy="815700"/>
          </a:xfrm>
          <a:prstGeom prst="rect">
            <a:avLst/>
          </a:prstGeom>
          <a:noFill/>
          <a:ln>
            <a:noFill/>
          </a:ln>
        </p:spPr>
        <p:txBody>
          <a:bodyPr spcFirstLastPara="1" wrap="square" lIns="0" tIns="0" rIns="0" bIns="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808080"/>
              </a:buClr>
              <a:buSzPts val="2600"/>
              <a:buFont typeface="Poppins"/>
              <a:buNone/>
              <a:defRPr sz="2600" b="0" i="0" u="none" strike="noStrike" cap="none">
                <a:solidFill>
                  <a:srgbClr val="808080"/>
                </a:solidFill>
                <a:latin typeface="Poppins"/>
                <a:ea typeface="Poppins"/>
                <a:cs typeface="Poppins"/>
                <a:sym typeface="Poppins"/>
              </a:defRPr>
            </a:lvl1pPr>
            <a:lvl2pPr marR="0" lvl="1" algn="l" rtl="0">
              <a:lnSpc>
                <a:spcPct val="100000"/>
              </a:lnSpc>
              <a:spcBef>
                <a:spcPts val="0"/>
              </a:spcBef>
              <a:spcAft>
                <a:spcPts val="0"/>
              </a:spcAft>
              <a:buClr>
                <a:srgbClr val="808080"/>
              </a:buClr>
              <a:buSzPts val="2600"/>
              <a:buFont typeface="Poppins"/>
              <a:buNone/>
              <a:defRPr sz="2600" b="0" i="0" u="none" strike="noStrike" cap="none">
                <a:solidFill>
                  <a:srgbClr val="808080"/>
                </a:solidFill>
                <a:latin typeface="Poppins"/>
                <a:ea typeface="Poppins"/>
                <a:cs typeface="Poppins"/>
                <a:sym typeface="Poppins"/>
              </a:defRPr>
            </a:lvl2pPr>
            <a:lvl3pPr marR="0" lvl="2" algn="l" rtl="0">
              <a:lnSpc>
                <a:spcPct val="100000"/>
              </a:lnSpc>
              <a:spcBef>
                <a:spcPts val="0"/>
              </a:spcBef>
              <a:spcAft>
                <a:spcPts val="0"/>
              </a:spcAft>
              <a:buClr>
                <a:srgbClr val="808080"/>
              </a:buClr>
              <a:buSzPts val="2600"/>
              <a:buFont typeface="Poppins"/>
              <a:buNone/>
              <a:defRPr sz="2600" b="0" i="0" u="none" strike="noStrike" cap="none">
                <a:solidFill>
                  <a:srgbClr val="808080"/>
                </a:solidFill>
                <a:latin typeface="Poppins"/>
                <a:ea typeface="Poppins"/>
                <a:cs typeface="Poppins"/>
                <a:sym typeface="Poppins"/>
              </a:defRPr>
            </a:lvl3pPr>
            <a:lvl4pPr marR="0" lvl="3" algn="l" rtl="0">
              <a:lnSpc>
                <a:spcPct val="100000"/>
              </a:lnSpc>
              <a:spcBef>
                <a:spcPts val="0"/>
              </a:spcBef>
              <a:spcAft>
                <a:spcPts val="0"/>
              </a:spcAft>
              <a:buClr>
                <a:srgbClr val="808080"/>
              </a:buClr>
              <a:buSzPts val="2600"/>
              <a:buFont typeface="Poppins"/>
              <a:buNone/>
              <a:defRPr sz="2600" b="0" i="0" u="none" strike="noStrike" cap="none">
                <a:solidFill>
                  <a:srgbClr val="808080"/>
                </a:solidFill>
                <a:latin typeface="Poppins"/>
                <a:ea typeface="Poppins"/>
                <a:cs typeface="Poppins"/>
                <a:sym typeface="Poppins"/>
              </a:defRPr>
            </a:lvl4pPr>
            <a:lvl5pPr marR="0" lvl="4" algn="l" rtl="0">
              <a:lnSpc>
                <a:spcPct val="100000"/>
              </a:lnSpc>
              <a:spcBef>
                <a:spcPts val="0"/>
              </a:spcBef>
              <a:spcAft>
                <a:spcPts val="0"/>
              </a:spcAft>
              <a:buClr>
                <a:srgbClr val="808080"/>
              </a:buClr>
              <a:buSzPts val="2600"/>
              <a:buFont typeface="Poppins"/>
              <a:buNone/>
              <a:defRPr sz="2600" b="0" i="0" u="none" strike="noStrike" cap="none">
                <a:solidFill>
                  <a:srgbClr val="808080"/>
                </a:solidFill>
                <a:latin typeface="Poppins"/>
                <a:ea typeface="Poppins"/>
                <a:cs typeface="Poppins"/>
                <a:sym typeface="Poppins"/>
              </a:defRPr>
            </a:lvl5pPr>
            <a:lvl6pPr marR="0" lvl="5" algn="l" rtl="0">
              <a:lnSpc>
                <a:spcPct val="100000"/>
              </a:lnSpc>
              <a:spcBef>
                <a:spcPts val="0"/>
              </a:spcBef>
              <a:spcAft>
                <a:spcPts val="0"/>
              </a:spcAft>
              <a:buClr>
                <a:srgbClr val="808080"/>
              </a:buClr>
              <a:buSzPts val="2600"/>
              <a:buFont typeface="Poppins"/>
              <a:buNone/>
              <a:defRPr sz="2600" b="0" i="0" u="none" strike="noStrike" cap="none">
                <a:solidFill>
                  <a:srgbClr val="808080"/>
                </a:solidFill>
                <a:latin typeface="Poppins"/>
                <a:ea typeface="Poppins"/>
                <a:cs typeface="Poppins"/>
                <a:sym typeface="Poppins"/>
              </a:defRPr>
            </a:lvl6pPr>
            <a:lvl7pPr marR="0" lvl="6" algn="l" rtl="0">
              <a:lnSpc>
                <a:spcPct val="100000"/>
              </a:lnSpc>
              <a:spcBef>
                <a:spcPts val="0"/>
              </a:spcBef>
              <a:spcAft>
                <a:spcPts val="0"/>
              </a:spcAft>
              <a:buClr>
                <a:srgbClr val="808080"/>
              </a:buClr>
              <a:buSzPts val="2600"/>
              <a:buFont typeface="Poppins"/>
              <a:buNone/>
              <a:defRPr sz="2600" b="0" i="0" u="none" strike="noStrike" cap="none">
                <a:solidFill>
                  <a:srgbClr val="808080"/>
                </a:solidFill>
                <a:latin typeface="Poppins"/>
                <a:ea typeface="Poppins"/>
                <a:cs typeface="Poppins"/>
                <a:sym typeface="Poppins"/>
              </a:defRPr>
            </a:lvl7pPr>
            <a:lvl8pPr marR="0" lvl="7" algn="l" rtl="0">
              <a:lnSpc>
                <a:spcPct val="100000"/>
              </a:lnSpc>
              <a:spcBef>
                <a:spcPts val="0"/>
              </a:spcBef>
              <a:spcAft>
                <a:spcPts val="0"/>
              </a:spcAft>
              <a:buClr>
                <a:srgbClr val="808080"/>
              </a:buClr>
              <a:buSzPts val="2600"/>
              <a:buFont typeface="Poppins"/>
              <a:buNone/>
              <a:defRPr sz="2600" b="0" i="0" u="none" strike="noStrike" cap="none">
                <a:solidFill>
                  <a:srgbClr val="808080"/>
                </a:solidFill>
                <a:latin typeface="Poppins"/>
                <a:ea typeface="Poppins"/>
                <a:cs typeface="Poppins"/>
                <a:sym typeface="Poppins"/>
              </a:defRPr>
            </a:lvl8pPr>
            <a:lvl9pPr marR="0" lvl="8" algn="l" rtl="0">
              <a:lnSpc>
                <a:spcPct val="100000"/>
              </a:lnSpc>
              <a:spcBef>
                <a:spcPts val="0"/>
              </a:spcBef>
              <a:spcAft>
                <a:spcPts val="0"/>
              </a:spcAft>
              <a:buClr>
                <a:srgbClr val="808080"/>
              </a:buClr>
              <a:buSzPts val="2600"/>
              <a:buFont typeface="Poppins"/>
              <a:buNone/>
              <a:defRPr sz="2600" b="0" i="0" u="none" strike="noStrike" cap="none">
                <a:solidFill>
                  <a:srgbClr val="808080"/>
                </a:solidFill>
                <a:latin typeface="Poppins"/>
                <a:ea typeface="Poppins"/>
                <a:cs typeface="Poppins"/>
                <a:sym typeface="Poppins"/>
              </a:defRPr>
            </a:lvl9pPr>
          </a:lstStyle>
          <a:p>
            <a:r>
              <a:rPr lang="en-US" dirty="0"/>
              <a:t>Federal Surplus Personal Property Donation Program</a:t>
            </a:r>
          </a:p>
          <a:p>
            <a:r>
              <a:rPr lang="en-US" dirty="0"/>
              <a:t>NASASP-July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6">
          <a:extLst>
            <a:ext uri="{FF2B5EF4-FFF2-40B4-BE49-F238E27FC236}">
              <a16:creationId xmlns:a16="http://schemas.microsoft.com/office/drawing/2014/main" id="{C3BAD61E-7120-C6A5-AC0C-54B1A1EEE74E}"/>
            </a:ext>
          </a:extLst>
        </p:cNvPr>
        <p:cNvGrpSpPr/>
        <p:nvPr/>
      </p:nvGrpSpPr>
      <p:grpSpPr>
        <a:xfrm>
          <a:off x="0" y="0"/>
          <a:ext cx="0" cy="0"/>
          <a:chOff x="0" y="0"/>
          <a:chExt cx="0" cy="0"/>
        </a:xfrm>
      </p:grpSpPr>
      <p:sp>
        <p:nvSpPr>
          <p:cNvPr id="267" name="Google Shape;267;p22">
            <a:extLst>
              <a:ext uri="{FF2B5EF4-FFF2-40B4-BE49-F238E27FC236}">
                <a16:creationId xmlns:a16="http://schemas.microsoft.com/office/drawing/2014/main" id="{8206CE7D-4348-2BB0-F86D-89A840E5759A}"/>
              </a:ext>
            </a:extLst>
          </p:cNvPr>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t>Homeless/Impoverished Provider Donees</a:t>
            </a:r>
            <a:endParaRPr dirty="0">
              <a:latin typeface="Poppins"/>
              <a:ea typeface="Poppins"/>
              <a:cs typeface="Poppins"/>
              <a:sym typeface="Poppins"/>
            </a:endParaRPr>
          </a:p>
        </p:txBody>
      </p:sp>
      <p:sp>
        <p:nvSpPr>
          <p:cNvPr id="268" name="Google Shape;268;p22">
            <a:extLst>
              <a:ext uri="{FF2B5EF4-FFF2-40B4-BE49-F238E27FC236}">
                <a16:creationId xmlns:a16="http://schemas.microsoft.com/office/drawing/2014/main" id="{729EEB64-3768-99FF-5560-AD3402C558E0}"/>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10</a:t>
            </a:fld>
            <a:endParaRPr/>
          </a:p>
        </p:txBody>
      </p:sp>
      <p:sp>
        <p:nvSpPr>
          <p:cNvPr id="2" name="Google Shape;262;p21">
            <a:extLst>
              <a:ext uri="{FF2B5EF4-FFF2-40B4-BE49-F238E27FC236}">
                <a16:creationId xmlns:a16="http://schemas.microsoft.com/office/drawing/2014/main" id="{DA637135-85C6-744D-6F17-A746E983ADDB}"/>
              </a:ext>
            </a:extLst>
          </p:cNvPr>
          <p:cNvSpPr txBox="1">
            <a:spLocks noGrp="1"/>
          </p:cNvSpPr>
          <p:nvPr>
            <p:ph type="body" idx="1"/>
          </p:nvPr>
        </p:nvSpPr>
        <p:spPr>
          <a:xfrm>
            <a:off x="1" y="1276353"/>
            <a:ext cx="8987424" cy="5227314"/>
          </a:xfrm>
          <a:prstGeom prst="rect">
            <a:avLst/>
          </a:prstGeom>
        </p:spPr>
        <p:txBody>
          <a:bodyPr spcFirstLastPara="1" wrap="square" lIns="91425" tIns="91425" rIns="91425" bIns="91425" anchor="t" anchorCtr="0">
            <a:noAutofit/>
          </a:bodyPr>
          <a:lstStyle/>
          <a:p>
            <a:pPr marL="69850" indent="0">
              <a:buNone/>
            </a:pPr>
            <a:r>
              <a:rPr lang="en-US" sz="2000" dirty="0">
                <a:latin typeface="Poppins" panose="00000500000000000000" pitchFamily="2" charset="0"/>
                <a:cs typeface="Poppins" panose="00000500000000000000" pitchFamily="2" charset="0"/>
              </a:rPr>
              <a:t>I, [P.O.’s Name, Title], hereby certify that [Organization] primarily serves impoverished individuals and families whose annual incomes are below the poverty line, as defined in 42 U.S.C. § 9902, and/or homeless individuals, as defined in 42 U.S.C. § 11302, in [specific geographic area, e.g., City X or County Y].</a:t>
            </a:r>
          </a:p>
          <a:p>
            <a:pPr marL="69850" indent="0">
              <a:buNone/>
            </a:pPr>
            <a:br>
              <a:rPr lang="en-US" sz="2000" dirty="0">
                <a:latin typeface="Poppins" panose="00000500000000000000" pitchFamily="2" charset="0"/>
                <a:cs typeface="Poppins" panose="00000500000000000000" pitchFamily="2" charset="0"/>
              </a:rPr>
            </a:br>
            <a:r>
              <a:rPr lang="en-US" sz="2000" dirty="0">
                <a:latin typeface="Poppins" panose="00000500000000000000" pitchFamily="2" charset="0"/>
                <a:cs typeface="Poppins" panose="00000500000000000000" pitchFamily="2" charset="0"/>
              </a:rPr>
              <a:t>[Organization] provides [specific services, e.g., food distribution through a food bank, emergency shelter, medical care, or job training] to this population as its primary mission. These services directly address the needs of the impoverished and homeless in our community, ensuring access to essential resources and support.</a:t>
            </a:r>
            <a:br>
              <a:rPr lang="en-US" sz="2000" dirty="0">
                <a:latin typeface="Poppins" panose="00000500000000000000" pitchFamily="2" charset="0"/>
                <a:cs typeface="Poppins" panose="00000500000000000000" pitchFamily="2" charset="0"/>
              </a:rPr>
            </a:br>
            <a:r>
              <a:rPr lang="en-US" sz="2000" dirty="0">
                <a:latin typeface="Poppins" panose="00000500000000000000" pitchFamily="2" charset="0"/>
                <a:cs typeface="Poppins" panose="00000500000000000000" pitchFamily="2" charset="0"/>
              </a:rPr>
              <a:t>Should you require additional information, please contact me at [contact information].</a:t>
            </a:r>
          </a:p>
          <a:p>
            <a:pPr marL="69850" indent="0">
              <a:buNone/>
            </a:pPr>
            <a:br>
              <a:rPr lang="en-US" sz="2000" dirty="0">
                <a:latin typeface="Poppins" panose="00000500000000000000" pitchFamily="2" charset="0"/>
                <a:cs typeface="Poppins" panose="00000500000000000000" pitchFamily="2" charset="0"/>
              </a:rPr>
            </a:br>
            <a:r>
              <a:rPr lang="en-US" sz="2000" dirty="0">
                <a:latin typeface="Poppins" panose="00000500000000000000" pitchFamily="2" charset="0"/>
                <a:cs typeface="Poppins" panose="00000500000000000000" pitchFamily="2" charset="0"/>
              </a:rPr>
              <a:t>Sincerely,</a:t>
            </a:r>
            <a:br>
              <a:rPr lang="en-US" sz="2000" dirty="0">
                <a:latin typeface="Poppins" panose="00000500000000000000" pitchFamily="2" charset="0"/>
                <a:cs typeface="Poppins" panose="00000500000000000000" pitchFamily="2" charset="0"/>
              </a:rPr>
            </a:br>
            <a:r>
              <a:rPr lang="en-US" sz="2000" dirty="0">
                <a:latin typeface="Poppins" panose="00000500000000000000" pitchFamily="2" charset="0"/>
                <a:cs typeface="Poppins" panose="00000500000000000000" pitchFamily="2" charset="0"/>
              </a:rPr>
              <a:t>[Signature + P.O.’s Name and Title]</a:t>
            </a:r>
          </a:p>
          <a:p>
            <a:pPr marL="69850" indent="0">
              <a:buNone/>
            </a:pP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Tree>
    <p:extLst>
      <p:ext uri="{BB962C8B-B14F-4D97-AF65-F5344CB8AC3E}">
        <p14:creationId xmlns:p14="http://schemas.microsoft.com/office/powerpoint/2010/main" val="369561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p23"/>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latin typeface="Poppins"/>
                <a:ea typeface="Poppins"/>
                <a:cs typeface="Poppins"/>
                <a:sym typeface="Poppins"/>
              </a:rPr>
              <a:t>Veteran Owned Small Business Q&amp;As</a:t>
            </a:r>
            <a:endParaRPr dirty="0">
              <a:latin typeface="Poppins"/>
              <a:ea typeface="Poppins"/>
              <a:cs typeface="Poppins"/>
              <a:sym typeface="Poppins"/>
            </a:endParaRPr>
          </a:p>
        </p:txBody>
      </p:sp>
      <p:sp>
        <p:nvSpPr>
          <p:cNvPr id="274" name="Google Shape;274;p23"/>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11</a:t>
            </a:fld>
            <a:endParaRPr/>
          </a:p>
        </p:txBody>
      </p:sp>
      <p:pic>
        <p:nvPicPr>
          <p:cNvPr id="2" name="Picture 1">
            <a:extLst>
              <a:ext uri="{FF2B5EF4-FFF2-40B4-BE49-F238E27FC236}">
                <a16:creationId xmlns:a16="http://schemas.microsoft.com/office/drawing/2014/main" id="{AF687804-58B5-DA44-791B-1720C04B19DE}"/>
              </a:ext>
            </a:extLst>
          </p:cNvPr>
          <p:cNvPicPr>
            <a:picLocks noChangeAspect="1"/>
          </p:cNvPicPr>
          <p:nvPr/>
        </p:nvPicPr>
        <p:blipFill>
          <a:blip r:embed="rId3"/>
          <a:stretch>
            <a:fillRect/>
          </a:stretch>
        </p:blipFill>
        <p:spPr>
          <a:xfrm>
            <a:off x="725215" y="1196855"/>
            <a:ext cx="7291260" cy="5290059"/>
          </a:xfrm>
          <a:prstGeom prst="rect">
            <a:avLst/>
          </a:prstGeom>
        </p:spPr>
      </p:pic>
      <p:sp>
        <p:nvSpPr>
          <p:cNvPr id="3" name="Arrow: Left 2">
            <a:extLst>
              <a:ext uri="{FF2B5EF4-FFF2-40B4-BE49-F238E27FC236}">
                <a16:creationId xmlns:a16="http://schemas.microsoft.com/office/drawing/2014/main" id="{137EF1D9-EBEE-0376-7F69-E7DE1E56F986}"/>
              </a:ext>
            </a:extLst>
          </p:cNvPr>
          <p:cNvSpPr/>
          <p:nvPr/>
        </p:nvSpPr>
        <p:spPr>
          <a:xfrm>
            <a:off x="3387032" y="2358979"/>
            <a:ext cx="3564610" cy="701943"/>
          </a:xfrm>
          <a:prstGeom prst="leftArrow">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60257390-8006-4484-2572-32B59C9A6D2B}"/>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9C928E92-1766-0635-04EB-DC2CED370E77}"/>
              </a:ext>
            </a:extLst>
          </p:cNvPr>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latin typeface="Poppins"/>
                <a:ea typeface="Poppins"/>
                <a:cs typeface="Poppins"/>
                <a:sym typeface="Poppins"/>
              </a:rPr>
              <a:t>Veteran Owned Small Business Q&amp;As</a:t>
            </a:r>
            <a:endParaRPr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98C97B5A-7430-0383-5781-8D3A1B4A7024}"/>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12</a:t>
            </a:fld>
            <a:endParaRPr/>
          </a:p>
        </p:txBody>
      </p:sp>
      <p:sp>
        <p:nvSpPr>
          <p:cNvPr id="275" name="Google Shape;275;p23">
            <a:extLst>
              <a:ext uri="{FF2B5EF4-FFF2-40B4-BE49-F238E27FC236}">
                <a16:creationId xmlns:a16="http://schemas.microsoft.com/office/drawing/2014/main" id="{9C2616E4-0DD5-876C-77C9-A85E9FCE94F3}"/>
              </a:ext>
            </a:extLst>
          </p:cNvPr>
          <p:cNvSpPr txBox="1">
            <a:spLocks noGrp="1"/>
          </p:cNvSpPr>
          <p:nvPr>
            <p:ph type="body" idx="1"/>
          </p:nvPr>
        </p:nvSpPr>
        <p:spPr>
          <a:xfrm>
            <a:off x="0" y="1387366"/>
            <a:ext cx="9144000" cy="4918841"/>
          </a:xfrm>
          <a:prstGeom prst="rect">
            <a:avLst/>
          </a:prstGeom>
        </p:spPr>
        <p:txBody>
          <a:bodyPr spcFirstLastPara="1" wrap="square" lIns="91425" tIns="91425" rIns="91425" bIns="91425" anchor="t" anchorCtr="0">
            <a:noAutofit/>
          </a:bodyPr>
          <a:lstStyle/>
          <a:p>
            <a:pPr marL="0" indent="0">
              <a:buNone/>
            </a:pPr>
            <a:r>
              <a:rPr lang="en-US" u="sng" dirty="0">
                <a:latin typeface="Poppins" panose="00000500000000000000" pitchFamily="2" charset="0"/>
                <a:cs typeface="Poppins" panose="00000500000000000000" pitchFamily="2" charset="0"/>
              </a:rPr>
              <a:t>Paperwork &amp; Records</a:t>
            </a:r>
          </a:p>
          <a:p>
            <a:pPr marL="0" indent="0">
              <a:buNone/>
            </a:pPr>
            <a:endParaRPr lang="en-US" sz="2000" u="sng"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MOA Participation: Optional for SASPs; no legal violation if opting out, but signing encouraged (Q1, Q2).</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File Retention: Follow State Plan and FMR 102-37 Appendix B(p) (Q4).</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Electronic Signatures: Permitted per GSA’s memo on acceptable forms (Q5).</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Reporting: VOSB donations reported quarterly via PPMS 3040 report with new “SBA VOSB” field; additional reports may be required (Q6).</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Single Audit Act: Does not apply to VOSBs as for-profit entities (Q7).</a:t>
            </a: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Tree>
    <p:extLst>
      <p:ext uri="{BB962C8B-B14F-4D97-AF65-F5344CB8AC3E}">
        <p14:creationId xmlns:p14="http://schemas.microsoft.com/office/powerpoint/2010/main" val="16351653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56357A13-89AF-C060-36AF-B5DC4FD0A042}"/>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3C0D700A-0492-1813-5B86-73812D71461E}"/>
              </a:ext>
            </a:extLst>
          </p:cNvPr>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latin typeface="Poppins"/>
                <a:ea typeface="Poppins"/>
                <a:cs typeface="Poppins"/>
                <a:sym typeface="Poppins"/>
              </a:rPr>
              <a:t>Veteran Owned Small Business Q&amp;As</a:t>
            </a:r>
            <a:endParaRPr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79C54B43-3459-C83B-BB53-75F910AC325E}"/>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13</a:t>
            </a:fld>
            <a:endParaRPr/>
          </a:p>
        </p:txBody>
      </p:sp>
      <p:sp>
        <p:nvSpPr>
          <p:cNvPr id="275" name="Google Shape;275;p23">
            <a:extLst>
              <a:ext uri="{FF2B5EF4-FFF2-40B4-BE49-F238E27FC236}">
                <a16:creationId xmlns:a16="http://schemas.microsoft.com/office/drawing/2014/main" id="{CD9FFF1E-AFB0-19D8-E439-1469FFCC71E5}"/>
              </a:ext>
            </a:extLst>
          </p:cNvPr>
          <p:cNvSpPr txBox="1">
            <a:spLocks noGrp="1"/>
          </p:cNvSpPr>
          <p:nvPr>
            <p:ph type="body" idx="1"/>
          </p:nvPr>
        </p:nvSpPr>
        <p:spPr>
          <a:xfrm>
            <a:off x="0" y="1292877"/>
            <a:ext cx="9144000" cy="4272246"/>
          </a:xfrm>
          <a:prstGeom prst="rect">
            <a:avLst/>
          </a:prstGeom>
        </p:spPr>
        <p:txBody>
          <a:bodyPr spcFirstLastPara="1" wrap="square" lIns="91425" tIns="91425" rIns="91425" bIns="91425" anchor="t" anchorCtr="0">
            <a:noAutofit/>
          </a:bodyPr>
          <a:lstStyle/>
          <a:p>
            <a:pPr marL="0" indent="0">
              <a:buNone/>
            </a:pPr>
            <a:r>
              <a:rPr lang="en-US" u="sng" dirty="0">
                <a:latin typeface="Poppins" panose="00000500000000000000" pitchFamily="2" charset="0"/>
                <a:cs typeface="Poppins" panose="00000500000000000000" pitchFamily="2" charset="0"/>
              </a:rPr>
              <a:t>VOSB Certification &amp; Eligibility</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SBA Dynamic Small Business Search: Firms listed are verified, not self-certified; safe to assume eligibility (Q9).</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 Verification Issues: If not listed, accept SBA approval letter + email verification (Q10).</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 Recertification: VOSBs recertify every 3 years; SASPs track expiration dates (Q11).</a:t>
            </a:r>
          </a:p>
          <a:p>
            <a:pPr marL="0" indent="0">
              <a:buNone/>
            </a:pPr>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 Multi-State Operations: VOSBs need a physical location and state business license per state; property stays in donating state unless approved (Q12, Q13).</a:t>
            </a: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Tree>
    <p:extLst>
      <p:ext uri="{BB962C8B-B14F-4D97-AF65-F5344CB8AC3E}">
        <p14:creationId xmlns:p14="http://schemas.microsoft.com/office/powerpoint/2010/main" val="20726848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D143430B-13FD-66C7-A097-C2BF608F2278}"/>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E27DCAF8-275A-E392-52ED-8486A4D98D4F}"/>
              </a:ext>
            </a:extLst>
          </p:cNvPr>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latin typeface="Poppins"/>
                <a:ea typeface="Poppins"/>
                <a:cs typeface="Poppins"/>
                <a:sym typeface="Poppins"/>
              </a:rPr>
              <a:t>Veteran Owned Small Business Q&amp;As</a:t>
            </a:r>
            <a:endParaRPr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32062F55-4A0C-81F2-5283-8241ECF48EA1}"/>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14</a:t>
            </a:fld>
            <a:endParaRPr/>
          </a:p>
        </p:txBody>
      </p:sp>
      <p:sp>
        <p:nvSpPr>
          <p:cNvPr id="275" name="Google Shape;275;p23">
            <a:extLst>
              <a:ext uri="{FF2B5EF4-FFF2-40B4-BE49-F238E27FC236}">
                <a16:creationId xmlns:a16="http://schemas.microsoft.com/office/drawing/2014/main" id="{5F42D6C0-317D-10D6-556D-FB072E1296EF}"/>
              </a:ext>
            </a:extLst>
          </p:cNvPr>
          <p:cNvSpPr txBox="1">
            <a:spLocks noGrp="1"/>
          </p:cNvSpPr>
          <p:nvPr>
            <p:ph type="body" idx="1"/>
          </p:nvPr>
        </p:nvSpPr>
        <p:spPr>
          <a:xfrm>
            <a:off x="0" y="1292877"/>
            <a:ext cx="9144000" cy="4272246"/>
          </a:xfrm>
          <a:prstGeom prst="rect">
            <a:avLst/>
          </a:prstGeom>
        </p:spPr>
        <p:txBody>
          <a:bodyPr spcFirstLastPara="1" wrap="square" lIns="91425" tIns="91425" rIns="91425" bIns="91425" anchor="t" anchorCtr="0">
            <a:noAutofit/>
          </a:bodyPr>
          <a:lstStyle/>
          <a:p>
            <a:pPr marL="0" indent="0">
              <a:buNone/>
            </a:pPr>
            <a:r>
              <a:rPr lang="en-US" u="sng" dirty="0">
                <a:latin typeface="Poppins" panose="00000500000000000000" pitchFamily="2" charset="0"/>
                <a:cs typeface="Poppins" panose="00000500000000000000" pitchFamily="2" charset="0"/>
              </a:rPr>
              <a:t>VOSB Certification &amp; Eligibility</a:t>
            </a:r>
            <a:endParaRPr lang="en-US" sz="2000" dirty="0">
              <a:latin typeface="Poppins" panose="00000500000000000000" pitchFamily="2" charset="0"/>
              <a:cs typeface="Poppins" panose="00000500000000000000" pitchFamily="2" charset="0"/>
            </a:endParaRP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Ineligible Businesses: Excludes illegal activities, gambling, lending, etc. (Q14).</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Size Standards: Per SBA’s Table of Size Standards (effective March 17, 2023), based on NAICS codes, employees, or receipts (Q15).</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No Conditional Eligibility: Full SBA verification required (Q16).</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Dual Eligibility: SBA 8(a) and VOSB firms can access both programs if SASP signed both MOAs (Q17).</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Contractor Role: Can assist with applications but must be signed by VOSB owner; authorized reps tied to mission (Q18, Q19).</a:t>
            </a: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Tree>
    <p:extLst>
      <p:ext uri="{BB962C8B-B14F-4D97-AF65-F5344CB8AC3E}">
        <p14:creationId xmlns:p14="http://schemas.microsoft.com/office/powerpoint/2010/main" val="4175679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40BDD1FC-5EA0-37C8-3530-5F056C070E4E}"/>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4104FECA-30A0-C645-32D2-74A8EBE03F07}"/>
              </a:ext>
            </a:extLst>
          </p:cNvPr>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latin typeface="Poppins"/>
                <a:ea typeface="Poppins"/>
                <a:cs typeface="Poppins"/>
                <a:sym typeface="Poppins"/>
              </a:rPr>
              <a:t>Veteran Owned Small Business Q&amp;As</a:t>
            </a:r>
            <a:endParaRPr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A097DE3F-DD6F-18C1-5502-D3F26E9BD25D}"/>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15</a:t>
            </a:fld>
            <a:endParaRPr/>
          </a:p>
        </p:txBody>
      </p:sp>
      <p:sp>
        <p:nvSpPr>
          <p:cNvPr id="275" name="Google Shape;275;p23">
            <a:extLst>
              <a:ext uri="{FF2B5EF4-FFF2-40B4-BE49-F238E27FC236}">
                <a16:creationId xmlns:a16="http://schemas.microsoft.com/office/drawing/2014/main" id="{4DE7C505-D1C2-E063-A720-E6B1EE61D23E}"/>
              </a:ext>
            </a:extLst>
          </p:cNvPr>
          <p:cNvSpPr txBox="1">
            <a:spLocks noGrp="1"/>
          </p:cNvSpPr>
          <p:nvPr>
            <p:ph type="body" idx="1"/>
          </p:nvPr>
        </p:nvSpPr>
        <p:spPr>
          <a:xfrm>
            <a:off x="0" y="1040733"/>
            <a:ext cx="9144000" cy="5660108"/>
          </a:xfrm>
          <a:prstGeom prst="rect">
            <a:avLst/>
          </a:prstGeom>
        </p:spPr>
        <p:txBody>
          <a:bodyPr spcFirstLastPara="1" wrap="square" lIns="91425" tIns="91425" rIns="91425" bIns="91425" anchor="t" anchorCtr="0">
            <a:noAutofit/>
          </a:bodyPr>
          <a:lstStyle/>
          <a:p>
            <a:pPr marL="0" indent="0">
              <a:buNone/>
            </a:pPr>
            <a:r>
              <a:rPr lang="en-US" u="sng" dirty="0">
                <a:latin typeface="Poppins" panose="00000500000000000000" pitchFamily="2" charset="0"/>
                <a:cs typeface="Poppins" panose="00000500000000000000" pitchFamily="2" charset="0"/>
              </a:rPr>
              <a:t>Acquiring &amp; Using Personal Property</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1800" dirty="0">
                <a:latin typeface="Poppins" panose="00000500000000000000" pitchFamily="2" charset="0"/>
                <a:cs typeface="Poppins" panose="00000500000000000000" pitchFamily="2" charset="0"/>
              </a:rPr>
              <a:t>Non-Signing States: VOSBs can’t access property unless MOA signed; cooperative MOUs between adjacent states possible (Q20).</a:t>
            </a:r>
          </a:p>
          <a:p>
            <a:pPr marL="342900" indent="-342900"/>
            <a:endParaRPr lang="en-US" sz="1800" dirty="0">
              <a:latin typeface="Poppins" panose="00000500000000000000" pitchFamily="2" charset="0"/>
              <a:cs typeface="Poppins" panose="00000500000000000000" pitchFamily="2" charset="0"/>
            </a:endParaRPr>
          </a:p>
          <a:p>
            <a:pPr marL="342900" indent="-342900"/>
            <a:r>
              <a:rPr lang="en-US" sz="1800" dirty="0">
                <a:latin typeface="Poppins" panose="00000500000000000000" pitchFamily="2" charset="0"/>
                <a:cs typeface="Poppins" panose="00000500000000000000" pitchFamily="2" charset="0"/>
              </a:rPr>
              <a:t>Reimbursable Items: VOSBs cannot purchase these, as they’re not public bodies (Q21).</a:t>
            </a:r>
          </a:p>
          <a:p>
            <a:pPr marL="342900" indent="-342900"/>
            <a:endParaRPr lang="en-US" sz="1800" dirty="0">
              <a:latin typeface="Poppins" panose="00000500000000000000" pitchFamily="2" charset="0"/>
              <a:cs typeface="Poppins" panose="00000500000000000000" pitchFamily="2" charset="0"/>
            </a:endParaRPr>
          </a:p>
          <a:p>
            <a:pPr marL="342900" indent="-342900"/>
            <a:r>
              <a:rPr lang="en-US" sz="1800" dirty="0">
                <a:latin typeface="Poppins" panose="00000500000000000000" pitchFamily="2" charset="0"/>
                <a:cs typeface="Poppins" panose="00000500000000000000" pitchFamily="2" charset="0"/>
              </a:rPr>
              <a:t>Multi-State Property: Property acquired from SASP where it will be primarily located; approval needed for long-term moves (Q22, Q23, Q24).</a:t>
            </a:r>
          </a:p>
          <a:p>
            <a:pPr marL="342900" indent="-342900"/>
            <a:endParaRPr lang="en-US" sz="1800" dirty="0">
              <a:latin typeface="Poppins" panose="00000500000000000000" pitchFamily="2" charset="0"/>
              <a:cs typeface="Poppins" panose="00000500000000000000" pitchFamily="2" charset="0"/>
            </a:endParaRPr>
          </a:p>
          <a:p>
            <a:pPr marL="342900" indent="-342900"/>
            <a:r>
              <a:rPr lang="en-US" sz="1800" dirty="0">
                <a:latin typeface="Poppins" panose="00000500000000000000" pitchFamily="2" charset="0"/>
                <a:cs typeface="Poppins" panose="00000500000000000000" pitchFamily="2" charset="0"/>
              </a:rPr>
              <a:t>No Renting: VOSBs cannot acquire property to rent out; must use it for their own business purposes (Q25).</a:t>
            </a:r>
            <a:br>
              <a:rPr lang="en-US" sz="1800" dirty="0">
                <a:latin typeface="Poppins" panose="00000500000000000000" pitchFamily="2" charset="0"/>
                <a:cs typeface="Poppins" panose="00000500000000000000" pitchFamily="2" charset="0"/>
              </a:rPr>
            </a:br>
            <a:endParaRPr lang="en-US" sz="1800" dirty="0">
              <a:latin typeface="Poppins" panose="00000500000000000000" pitchFamily="2" charset="0"/>
              <a:cs typeface="Poppins" panose="00000500000000000000" pitchFamily="2" charset="0"/>
            </a:endParaRPr>
          </a:p>
          <a:p>
            <a:pPr marL="342900" indent="-342900"/>
            <a:r>
              <a:rPr lang="en-US" sz="1800" dirty="0">
                <a:latin typeface="Poppins" panose="00000500000000000000" pitchFamily="2" charset="0"/>
                <a:cs typeface="Poppins" panose="00000500000000000000" pitchFamily="2" charset="0"/>
              </a:rPr>
              <a:t>Acceptable Use: Property must align with VOSB’s normal business activities; SASPs document alignment; marketing (e.g., static helicopter display) generally not allowed (Q27).</a:t>
            </a: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Tree>
    <p:extLst>
      <p:ext uri="{BB962C8B-B14F-4D97-AF65-F5344CB8AC3E}">
        <p14:creationId xmlns:p14="http://schemas.microsoft.com/office/powerpoint/2010/main" val="23945059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25E84F64-90E7-CD83-259F-65C9DC1AE681}"/>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3EBBF4C7-3970-5F6A-5E6B-3789998FB81B}"/>
              </a:ext>
            </a:extLst>
          </p:cNvPr>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latin typeface="Poppins"/>
                <a:ea typeface="Poppins"/>
                <a:cs typeface="Poppins"/>
                <a:sym typeface="Poppins"/>
              </a:rPr>
              <a:t>Veteran Owned Small Business Q&amp;As</a:t>
            </a:r>
            <a:endParaRPr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11AF7934-CEF5-3E84-BBFB-F1B419FE1538}"/>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16</a:t>
            </a:fld>
            <a:endParaRPr/>
          </a:p>
        </p:txBody>
      </p:sp>
      <p:sp>
        <p:nvSpPr>
          <p:cNvPr id="275" name="Google Shape;275;p23">
            <a:extLst>
              <a:ext uri="{FF2B5EF4-FFF2-40B4-BE49-F238E27FC236}">
                <a16:creationId xmlns:a16="http://schemas.microsoft.com/office/drawing/2014/main" id="{9CE4650B-1746-8082-C84A-A72543FDF049}"/>
              </a:ext>
            </a:extLst>
          </p:cNvPr>
          <p:cNvSpPr txBox="1">
            <a:spLocks noGrp="1"/>
          </p:cNvSpPr>
          <p:nvPr>
            <p:ph type="body" idx="1"/>
          </p:nvPr>
        </p:nvSpPr>
        <p:spPr>
          <a:xfrm>
            <a:off x="0" y="1103585"/>
            <a:ext cx="9144000" cy="4810055"/>
          </a:xfrm>
          <a:prstGeom prst="rect">
            <a:avLst/>
          </a:prstGeom>
        </p:spPr>
        <p:txBody>
          <a:bodyPr spcFirstLastPara="1" wrap="square" lIns="91425" tIns="91425" rIns="91425" bIns="91425" anchor="t" anchorCtr="0">
            <a:noAutofit/>
          </a:bodyPr>
          <a:lstStyle/>
          <a:p>
            <a:pPr marL="0" indent="0">
              <a:buNone/>
            </a:pPr>
            <a:r>
              <a:rPr lang="en-US" u="sng" dirty="0">
                <a:latin typeface="Poppins" panose="00000500000000000000" pitchFamily="2" charset="0"/>
                <a:cs typeface="Poppins" panose="00000500000000000000" pitchFamily="2" charset="0"/>
              </a:rPr>
              <a:t>Compliance</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Reporting Issues: Send compliance issues to GSA (regional POCs: Joe </a:t>
            </a:r>
            <a:r>
              <a:rPr lang="en-US" sz="2000" dirty="0" err="1">
                <a:latin typeface="Poppins" panose="00000500000000000000" pitchFamily="2" charset="0"/>
                <a:cs typeface="Poppins" panose="00000500000000000000" pitchFamily="2" charset="0"/>
              </a:rPr>
              <a:t>Hvorecky</a:t>
            </a:r>
            <a:r>
              <a:rPr lang="en-US" sz="2000" dirty="0">
                <a:latin typeface="Poppins" panose="00000500000000000000" pitchFamily="2" charset="0"/>
                <a:cs typeface="Poppins" panose="00000500000000000000" pitchFamily="2" charset="0"/>
              </a:rPr>
              <a:t> for eastern states, Tara Malone for western) and SBA (Amy Kim, Nick </a:t>
            </a:r>
            <a:r>
              <a:rPr lang="en-US" sz="2000" dirty="0" err="1">
                <a:latin typeface="Poppins" panose="00000500000000000000" pitchFamily="2" charset="0"/>
                <a:cs typeface="Poppins" panose="00000500000000000000" pitchFamily="2" charset="0"/>
              </a:rPr>
              <a:t>Manalisay</a:t>
            </a:r>
            <a:r>
              <a:rPr lang="en-US" sz="2000" dirty="0">
                <a:latin typeface="Poppins" panose="00000500000000000000" pitchFamily="2" charset="0"/>
                <a:cs typeface="Poppins" panose="00000500000000000000" pitchFamily="2" charset="0"/>
              </a:rPr>
              <a:t>) (Q28).</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Temporary Deferral: VOSBs can regain eligibility with compliance resolution and approved corrective action (Q29).</a:t>
            </a:r>
            <a:br>
              <a:rPr lang="en-US" sz="2000" dirty="0">
                <a:latin typeface="Poppins" panose="00000500000000000000" pitchFamily="2" charset="0"/>
                <a:cs typeface="Poppins" panose="00000500000000000000" pitchFamily="2" charset="0"/>
              </a:rPr>
            </a:br>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Multi-State Deferral: If deferred in one state, VOSBs can’t receive donations in others (Q30).</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Contractor Use/Storage: Contractors can use property only for VOSB’s mission; storage at contractor sites generally not allowed due to risk (Q31, Q32).</a:t>
            </a: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Tree>
    <p:extLst>
      <p:ext uri="{BB962C8B-B14F-4D97-AF65-F5344CB8AC3E}">
        <p14:creationId xmlns:p14="http://schemas.microsoft.com/office/powerpoint/2010/main" val="2512664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8426BF7E-2559-C77B-B5A2-864892982832}"/>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3F15E624-81A5-46B0-CBC6-4004EDCEF800}"/>
              </a:ext>
            </a:extLst>
          </p:cNvPr>
          <p:cNvSpPr txBox="1">
            <a:spLocks noGrp="1"/>
          </p:cNvSpPr>
          <p:nvPr>
            <p:ph type="title"/>
          </p:nvPr>
        </p:nvSpPr>
        <p:spPr>
          <a:xfrm>
            <a:off x="231475" y="354333"/>
            <a:ext cx="7977352" cy="1190688"/>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sz="2500" dirty="0">
                <a:latin typeface="Poppins"/>
                <a:ea typeface="Poppins"/>
                <a:cs typeface="Poppins"/>
                <a:sym typeface="Poppins"/>
              </a:rPr>
              <a:t>Subrecipient Audit Requirement for Certain Donees: GSA Guidance</a:t>
            </a:r>
            <a:endParaRPr sz="2500"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8AE8864B-E7C9-BB68-C9AB-7C1A8D13BDC3}"/>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17</a:t>
            </a:fld>
            <a:endParaRPr/>
          </a:p>
        </p:txBody>
      </p:sp>
      <p:sp>
        <p:nvSpPr>
          <p:cNvPr id="275" name="Google Shape;275;p23">
            <a:extLst>
              <a:ext uri="{FF2B5EF4-FFF2-40B4-BE49-F238E27FC236}">
                <a16:creationId xmlns:a16="http://schemas.microsoft.com/office/drawing/2014/main" id="{2FF89243-0248-075F-6A3E-D6042A813DD7}"/>
              </a:ext>
            </a:extLst>
          </p:cNvPr>
          <p:cNvSpPr txBox="1">
            <a:spLocks noGrp="1"/>
          </p:cNvSpPr>
          <p:nvPr>
            <p:ph type="body" idx="1"/>
          </p:nvPr>
        </p:nvSpPr>
        <p:spPr>
          <a:xfrm>
            <a:off x="231475" y="1693612"/>
            <a:ext cx="9144000" cy="4810055"/>
          </a:xfrm>
          <a:prstGeom prst="rect">
            <a:avLst/>
          </a:prstGeom>
        </p:spPr>
        <p:txBody>
          <a:bodyPr spcFirstLastPara="1" wrap="square" lIns="91425" tIns="91425" rIns="91425" bIns="91425" anchor="t" anchorCtr="0">
            <a:noAutofit/>
          </a:bodyPr>
          <a:lstStyle/>
          <a:p>
            <a:pPr marL="0" indent="0">
              <a:buNone/>
            </a:pP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pic>
        <p:nvPicPr>
          <p:cNvPr id="4" name="Picture 3">
            <a:extLst>
              <a:ext uri="{FF2B5EF4-FFF2-40B4-BE49-F238E27FC236}">
                <a16:creationId xmlns:a16="http://schemas.microsoft.com/office/drawing/2014/main" id="{57074E26-697F-0238-2E8A-53410D812646}"/>
              </a:ext>
            </a:extLst>
          </p:cNvPr>
          <p:cNvPicPr>
            <a:picLocks noChangeAspect="1"/>
          </p:cNvPicPr>
          <p:nvPr/>
        </p:nvPicPr>
        <p:blipFill>
          <a:blip r:embed="rId3"/>
          <a:stretch>
            <a:fillRect/>
          </a:stretch>
        </p:blipFill>
        <p:spPr>
          <a:xfrm>
            <a:off x="2482076" y="1104671"/>
            <a:ext cx="4179848" cy="5012349"/>
          </a:xfrm>
          <a:prstGeom prst="rect">
            <a:avLst/>
          </a:prstGeom>
        </p:spPr>
      </p:pic>
    </p:spTree>
    <p:extLst>
      <p:ext uri="{BB962C8B-B14F-4D97-AF65-F5344CB8AC3E}">
        <p14:creationId xmlns:p14="http://schemas.microsoft.com/office/powerpoint/2010/main" val="29302714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FD575E00-A254-9838-EA0A-EDEE7C56BC27}"/>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A82E5F4D-7777-570D-8137-C77DE7BB4D6E}"/>
              </a:ext>
            </a:extLst>
          </p:cNvPr>
          <p:cNvSpPr txBox="1">
            <a:spLocks noGrp="1"/>
          </p:cNvSpPr>
          <p:nvPr>
            <p:ph type="title"/>
          </p:nvPr>
        </p:nvSpPr>
        <p:spPr>
          <a:xfrm>
            <a:off x="231475" y="354333"/>
            <a:ext cx="7977352" cy="1190688"/>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sz="2500" dirty="0">
                <a:latin typeface="Poppins"/>
                <a:ea typeface="Poppins"/>
                <a:cs typeface="Poppins"/>
                <a:sym typeface="Poppins"/>
              </a:rPr>
              <a:t>Subrecipient Audit Requirement for Certain Donees: GSA Guidance</a:t>
            </a:r>
            <a:endParaRPr sz="2500"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A0F53610-4AC5-89B6-DDB0-5A9F35712352}"/>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18</a:t>
            </a:fld>
            <a:endParaRPr/>
          </a:p>
        </p:txBody>
      </p:sp>
      <p:sp>
        <p:nvSpPr>
          <p:cNvPr id="275" name="Google Shape;275;p23">
            <a:extLst>
              <a:ext uri="{FF2B5EF4-FFF2-40B4-BE49-F238E27FC236}">
                <a16:creationId xmlns:a16="http://schemas.microsoft.com/office/drawing/2014/main" id="{809A1D35-522A-FE23-5D7E-F63347F6519C}"/>
              </a:ext>
            </a:extLst>
          </p:cNvPr>
          <p:cNvSpPr txBox="1">
            <a:spLocks noGrp="1"/>
          </p:cNvSpPr>
          <p:nvPr>
            <p:ph type="body" idx="1"/>
          </p:nvPr>
        </p:nvSpPr>
        <p:spPr>
          <a:xfrm>
            <a:off x="231475" y="1693612"/>
            <a:ext cx="9144000" cy="4810055"/>
          </a:xfrm>
          <a:prstGeom prst="rect">
            <a:avLst/>
          </a:prstGeom>
        </p:spPr>
        <p:txBody>
          <a:bodyPr spcFirstLastPara="1" wrap="square" lIns="91425" tIns="91425" rIns="91425" bIns="91425" anchor="t" anchorCtr="0">
            <a:noAutofit/>
          </a:bodyPr>
          <a:lstStyle/>
          <a:p>
            <a:pPr marL="0" indent="0">
              <a:buNone/>
            </a:pP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
        <p:nvSpPr>
          <p:cNvPr id="2" name="Google Shape;275;p23">
            <a:extLst>
              <a:ext uri="{FF2B5EF4-FFF2-40B4-BE49-F238E27FC236}">
                <a16:creationId xmlns:a16="http://schemas.microsoft.com/office/drawing/2014/main" id="{E66533F3-3C31-8020-68A0-3E9483AFD69C}"/>
              </a:ext>
            </a:extLst>
          </p:cNvPr>
          <p:cNvSpPr txBox="1">
            <a:spLocks/>
          </p:cNvSpPr>
          <p:nvPr/>
        </p:nvSpPr>
        <p:spPr>
          <a:xfrm>
            <a:off x="0" y="1347712"/>
            <a:ext cx="9144000" cy="512505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87350" algn="l" rtl="0">
              <a:lnSpc>
                <a:spcPct val="100000"/>
              </a:lnSpc>
              <a:spcBef>
                <a:spcPts val="0"/>
              </a:spcBef>
              <a:spcAft>
                <a:spcPts val="0"/>
              </a:spcAft>
              <a:buClr>
                <a:srgbClr val="003C71"/>
              </a:buClr>
              <a:buSzPts val="2500"/>
              <a:buFont typeface="Encode Sans Semi Condensed SemiBold"/>
              <a:buChar char="●"/>
              <a:defRPr sz="2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1pPr>
            <a:lvl2pPr marL="914400" marR="0" lvl="1" indent="-374650" algn="l" rtl="0">
              <a:lnSpc>
                <a:spcPct val="100000"/>
              </a:lnSpc>
              <a:spcBef>
                <a:spcPts val="0"/>
              </a:spcBef>
              <a:spcAft>
                <a:spcPts val="0"/>
              </a:spcAft>
              <a:buClr>
                <a:srgbClr val="003C71"/>
              </a:buClr>
              <a:buSzPts val="2300"/>
              <a:buFont typeface="Encode Sans Semi Condensed SemiBold"/>
              <a:buChar char="○"/>
              <a:defRPr sz="23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2pPr>
            <a:lvl3pPr marL="1371600" marR="0" lvl="2" indent="-368300" algn="l" rtl="0">
              <a:lnSpc>
                <a:spcPct val="100000"/>
              </a:lnSpc>
              <a:spcBef>
                <a:spcPts val="0"/>
              </a:spcBef>
              <a:spcAft>
                <a:spcPts val="0"/>
              </a:spcAft>
              <a:buClr>
                <a:srgbClr val="003C71"/>
              </a:buClr>
              <a:buSzPts val="2200"/>
              <a:buFont typeface="Encode Sans Semi Condensed SemiBold"/>
              <a:buChar char="■"/>
              <a:defRPr sz="22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3pPr>
            <a:lvl4pPr marL="1828800" marR="0" lvl="3" indent="-349250" algn="l" rtl="0">
              <a:lnSpc>
                <a:spcPct val="100000"/>
              </a:lnSpc>
              <a:spcBef>
                <a:spcPts val="0"/>
              </a:spcBef>
              <a:spcAft>
                <a:spcPts val="0"/>
              </a:spcAft>
              <a:buClr>
                <a:srgbClr val="003C71"/>
              </a:buClr>
              <a:buSzPts val="1900"/>
              <a:buFont typeface="Encode Sans Semi Condensed SemiBold"/>
              <a:buChar char="●"/>
              <a:defRPr sz="19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4pPr>
            <a:lvl5pPr marL="2286000" marR="0" lvl="4" indent="-336550" algn="l" rtl="0">
              <a:lnSpc>
                <a:spcPct val="100000"/>
              </a:lnSpc>
              <a:spcBef>
                <a:spcPts val="0"/>
              </a:spcBef>
              <a:spcAft>
                <a:spcPts val="0"/>
              </a:spcAft>
              <a:buClr>
                <a:srgbClr val="003C71"/>
              </a:buClr>
              <a:buSzPts val="1700"/>
              <a:buFont typeface="Encode Sans Semi Condensed SemiBold"/>
              <a:buChar char="○"/>
              <a:defRPr sz="17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5pPr>
            <a:lvl6pPr marL="2743200" marR="0" lvl="5" indent="-323850" algn="l" rtl="0">
              <a:lnSpc>
                <a:spcPct val="100000"/>
              </a:lnSpc>
              <a:spcBef>
                <a:spcPts val="0"/>
              </a:spcBef>
              <a:spcAft>
                <a:spcPts val="0"/>
              </a:spcAft>
              <a:buClr>
                <a:srgbClr val="003C71"/>
              </a:buClr>
              <a:buSzPts val="1500"/>
              <a:buFont typeface="Encode Sans Semi Condensed SemiBold"/>
              <a:buChar char="■"/>
              <a:defRPr sz="1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6pPr>
            <a:lvl7pPr marL="3200400" marR="0" lvl="6"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7pPr>
            <a:lvl8pPr marL="3657600" marR="0" lvl="7"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8pPr>
            <a:lvl9pPr marL="4114800" marR="0" lvl="8"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9pPr>
          </a:lstStyle>
          <a:p>
            <a:pPr marL="0" indent="0" algn="ctr">
              <a:buNone/>
            </a:pPr>
            <a:r>
              <a:rPr lang="en-US" u="sng" dirty="0">
                <a:latin typeface="Poppins" panose="00000500000000000000" pitchFamily="2" charset="0"/>
                <a:cs typeface="Poppins" panose="00000500000000000000" pitchFamily="2" charset="0"/>
              </a:rPr>
              <a:t>Regulatory Framework and Audit Requirement</a:t>
            </a:r>
          </a:p>
          <a:p>
            <a:pPr marL="342900" indent="-342900"/>
            <a:r>
              <a:rPr lang="en-US" sz="2000" dirty="0">
                <a:latin typeface="Poppins" panose="00000500000000000000" pitchFamily="2" charset="0"/>
                <a:cs typeface="Poppins" panose="00000500000000000000" pitchFamily="2" charset="0"/>
              </a:rPr>
              <a:t>Authority: 41 C.F.R. § 102-37.355 and 2 C.F.R. § 200.501(b) (Single Audit Act)</a:t>
            </a:r>
          </a:p>
          <a:p>
            <a:pPr marL="0" indent="0">
              <a:buNone/>
            </a:pPr>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Requirement: Donees receiving surplus property with a fair market value (FMV) &gt;$1,000,000 in their fiscal year must undergo a subrecipient audit.</a:t>
            </a:r>
          </a:p>
          <a:p>
            <a:pPr marL="0" indent="0">
              <a:buNone/>
            </a:pPr>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Purpose: Ensures accountability and proper use of donated federal property.</a:t>
            </a:r>
          </a:p>
          <a:p>
            <a:pPr marL="0" indent="0">
              <a:buNone/>
            </a:pPr>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SASP Responsibility: Inform applicable donees of the audit requirement (41 C.F.R. § 102-37.355).</a:t>
            </a:r>
            <a:br>
              <a:rPr lang="en-US" sz="2000" dirty="0">
                <a:latin typeface="Poppins" panose="00000500000000000000" pitchFamily="2" charset="0"/>
                <a:cs typeface="Poppins" panose="00000500000000000000" pitchFamily="2" charset="0"/>
              </a:rPr>
            </a:br>
            <a:endParaRPr lang="en-US" sz="2000" dirty="0">
              <a:latin typeface="Poppins" panose="00000500000000000000" pitchFamily="2" charset="0"/>
              <a:cs typeface="Poppins" panose="00000500000000000000" pitchFamily="2" charset="0"/>
            </a:endParaRPr>
          </a:p>
          <a:p>
            <a:pPr marL="0" indent="0">
              <a:buNone/>
            </a:pPr>
            <a:r>
              <a:rPr lang="en-US" sz="2000" dirty="0">
                <a:latin typeface="Poppins" panose="00000500000000000000" pitchFamily="2" charset="0"/>
                <a:cs typeface="Poppins" panose="00000500000000000000" pitchFamily="2" charset="0"/>
              </a:rPr>
              <a:t> </a:t>
            </a:r>
            <a:r>
              <a:rPr lang="en-US" sz="1800" dirty="0">
                <a:latin typeface="Poppins" panose="00000500000000000000" pitchFamily="2" charset="0"/>
                <a:cs typeface="Poppins" panose="00000500000000000000" pitchFamily="2" charset="0"/>
              </a:rPr>
              <a:t>*Exemption: Small business donees (e.g., VOSBs, SBA 8as) are not subject to this requirement, per SBA guidance.</a:t>
            </a:r>
            <a:br>
              <a:rPr lang="en-US" sz="1800" dirty="0">
                <a:latin typeface="Poppins" panose="00000500000000000000" pitchFamily="2" charset="0"/>
                <a:cs typeface="Poppins" panose="00000500000000000000" pitchFamily="2" charset="0"/>
              </a:rPr>
            </a:br>
            <a:br>
              <a:rPr lang="en-US" sz="18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lang="en-US" sz="2000" dirty="0">
              <a:latin typeface="Poppins" panose="00000500000000000000" pitchFamily="2" charset="0"/>
              <a:ea typeface="Poppins"/>
              <a:cs typeface="Poppins" panose="00000500000000000000" pitchFamily="2" charset="0"/>
              <a:sym typeface="Poppins"/>
            </a:endParaRPr>
          </a:p>
        </p:txBody>
      </p:sp>
    </p:spTree>
    <p:extLst>
      <p:ext uri="{BB962C8B-B14F-4D97-AF65-F5344CB8AC3E}">
        <p14:creationId xmlns:p14="http://schemas.microsoft.com/office/powerpoint/2010/main" val="26399778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306047B4-E4ED-079C-CE28-EEAD7D23C15E}"/>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279DF406-3826-2E26-1121-E05F383513B0}"/>
              </a:ext>
            </a:extLst>
          </p:cNvPr>
          <p:cNvSpPr txBox="1">
            <a:spLocks noGrp="1"/>
          </p:cNvSpPr>
          <p:nvPr>
            <p:ph type="title"/>
          </p:nvPr>
        </p:nvSpPr>
        <p:spPr>
          <a:xfrm>
            <a:off x="231475" y="354333"/>
            <a:ext cx="7977352" cy="1190688"/>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sz="2500" dirty="0">
                <a:latin typeface="Poppins"/>
                <a:ea typeface="Poppins"/>
                <a:cs typeface="Poppins"/>
                <a:sym typeface="Poppins"/>
              </a:rPr>
              <a:t>Subrecipient Audit Requirement for Certain Donees: GSA Guidance</a:t>
            </a:r>
            <a:endParaRPr sz="2500"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D9BE0D2F-1502-98AC-B17C-DB32FDE55063}"/>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19</a:t>
            </a:fld>
            <a:endParaRPr/>
          </a:p>
        </p:txBody>
      </p:sp>
      <p:sp>
        <p:nvSpPr>
          <p:cNvPr id="275" name="Google Shape;275;p23">
            <a:extLst>
              <a:ext uri="{FF2B5EF4-FFF2-40B4-BE49-F238E27FC236}">
                <a16:creationId xmlns:a16="http://schemas.microsoft.com/office/drawing/2014/main" id="{BC96C8F0-9C68-C5C7-6571-DC26476AE78A}"/>
              </a:ext>
            </a:extLst>
          </p:cNvPr>
          <p:cNvSpPr txBox="1">
            <a:spLocks noGrp="1"/>
          </p:cNvSpPr>
          <p:nvPr>
            <p:ph type="body" idx="1"/>
          </p:nvPr>
        </p:nvSpPr>
        <p:spPr>
          <a:xfrm>
            <a:off x="231475" y="1693612"/>
            <a:ext cx="9144000" cy="4810055"/>
          </a:xfrm>
          <a:prstGeom prst="rect">
            <a:avLst/>
          </a:prstGeom>
        </p:spPr>
        <p:txBody>
          <a:bodyPr spcFirstLastPara="1" wrap="square" lIns="91425" tIns="91425" rIns="91425" bIns="91425" anchor="t" anchorCtr="0">
            <a:noAutofit/>
          </a:bodyPr>
          <a:lstStyle/>
          <a:p>
            <a:pPr marL="0" indent="0">
              <a:buNone/>
            </a:pP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
        <p:nvSpPr>
          <p:cNvPr id="2" name="Google Shape;275;p23">
            <a:extLst>
              <a:ext uri="{FF2B5EF4-FFF2-40B4-BE49-F238E27FC236}">
                <a16:creationId xmlns:a16="http://schemas.microsoft.com/office/drawing/2014/main" id="{8DBFC2AB-83AA-A59E-7A71-E3732EFBA207}"/>
              </a:ext>
            </a:extLst>
          </p:cNvPr>
          <p:cNvSpPr txBox="1">
            <a:spLocks/>
          </p:cNvSpPr>
          <p:nvPr/>
        </p:nvSpPr>
        <p:spPr>
          <a:xfrm>
            <a:off x="0" y="1347712"/>
            <a:ext cx="9144000" cy="512505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87350" algn="l" rtl="0">
              <a:lnSpc>
                <a:spcPct val="100000"/>
              </a:lnSpc>
              <a:spcBef>
                <a:spcPts val="0"/>
              </a:spcBef>
              <a:spcAft>
                <a:spcPts val="0"/>
              </a:spcAft>
              <a:buClr>
                <a:srgbClr val="003C71"/>
              </a:buClr>
              <a:buSzPts val="2500"/>
              <a:buFont typeface="Encode Sans Semi Condensed SemiBold"/>
              <a:buChar char="●"/>
              <a:defRPr sz="2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1pPr>
            <a:lvl2pPr marL="914400" marR="0" lvl="1" indent="-374650" algn="l" rtl="0">
              <a:lnSpc>
                <a:spcPct val="100000"/>
              </a:lnSpc>
              <a:spcBef>
                <a:spcPts val="0"/>
              </a:spcBef>
              <a:spcAft>
                <a:spcPts val="0"/>
              </a:spcAft>
              <a:buClr>
                <a:srgbClr val="003C71"/>
              </a:buClr>
              <a:buSzPts val="2300"/>
              <a:buFont typeface="Encode Sans Semi Condensed SemiBold"/>
              <a:buChar char="○"/>
              <a:defRPr sz="23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2pPr>
            <a:lvl3pPr marL="1371600" marR="0" lvl="2" indent="-368300" algn="l" rtl="0">
              <a:lnSpc>
                <a:spcPct val="100000"/>
              </a:lnSpc>
              <a:spcBef>
                <a:spcPts val="0"/>
              </a:spcBef>
              <a:spcAft>
                <a:spcPts val="0"/>
              </a:spcAft>
              <a:buClr>
                <a:srgbClr val="003C71"/>
              </a:buClr>
              <a:buSzPts val="2200"/>
              <a:buFont typeface="Encode Sans Semi Condensed SemiBold"/>
              <a:buChar char="■"/>
              <a:defRPr sz="22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3pPr>
            <a:lvl4pPr marL="1828800" marR="0" lvl="3" indent="-349250" algn="l" rtl="0">
              <a:lnSpc>
                <a:spcPct val="100000"/>
              </a:lnSpc>
              <a:spcBef>
                <a:spcPts val="0"/>
              </a:spcBef>
              <a:spcAft>
                <a:spcPts val="0"/>
              </a:spcAft>
              <a:buClr>
                <a:srgbClr val="003C71"/>
              </a:buClr>
              <a:buSzPts val="1900"/>
              <a:buFont typeface="Encode Sans Semi Condensed SemiBold"/>
              <a:buChar char="●"/>
              <a:defRPr sz="19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4pPr>
            <a:lvl5pPr marL="2286000" marR="0" lvl="4" indent="-336550" algn="l" rtl="0">
              <a:lnSpc>
                <a:spcPct val="100000"/>
              </a:lnSpc>
              <a:spcBef>
                <a:spcPts val="0"/>
              </a:spcBef>
              <a:spcAft>
                <a:spcPts val="0"/>
              </a:spcAft>
              <a:buClr>
                <a:srgbClr val="003C71"/>
              </a:buClr>
              <a:buSzPts val="1700"/>
              <a:buFont typeface="Encode Sans Semi Condensed SemiBold"/>
              <a:buChar char="○"/>
              <a:defRPr sz="17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5pPr>
            <a:lvl6pPr marL="2743200" marR="0" lvl="5" indent="-323850" algn="l" rtl="0">
              <a:lnSpc>
                <a:spcPct val="100000"/>
              </a:lnSpc>
              <a:spcBef>
                <a:spcPts val="0"/>
              </a:spcBef>
              <a:spcAft>
                <a:spcPts val="0"/>
              </a:spcAft>
              <a:buClr>
                <a:srgbClr val="003C71"/>
              </a:buClr>
              <a:buSzPts val="1500"/>
              <a:buFont typeface="Encode Sans Semi Condensed SemiBold"/>
              <a:buChar char="■"/>
              <a:defRPr sz="1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6pPr>
            <a:lvl7pPr marL="3200400" marR="0" lvl="6"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7pPr>
            <a:lvl8pPr marL="3657600" marR="0" lvl="7"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8pPr>
            <a:lvl9pPr marL="4114800" marR="0" lvl="8"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9pPr>
          </a:lstStyle>
          <a:p>
            <a:pPr marL="0" indent="0" algn="ctr">
              <a:buNone/>
            </a:pPr>
            <a:r>
              <a:rPr lang="en-US" u="sng" dirty="0">
                <a:latin typeface="Poppins" panose="00000500000000000000" pitchFamily="2" charset="0"/>
                <a:cs typeface="Poppins" panose="00000500000000000000" pitchFamily="2" charset="0"/>
              </a:rPr>
              <a:t>Calculating the Audit Threshold</a:t>
            </a:r>
          </a:p>
          <a:p>
            <a:pPr marL="342900" indent="-342900"/>
            <a:r>
              <a:rPr lang="en-US" sz="2000" dirty="0">
                <a:latin typeface="Poppins" panose="00000500000000000000" pitchFamily="2" charset="0"/>
                <a:cs typeface="Poppins" panose="00000500000000000000" pitchFamily="2" charset="0"/>
              </a:rPr>
              <a:t>Threshold: FMV of donated property &gt;$1,000,000 in donee’s fiscal year triggers audit.</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Valuation Method: FMV = 23.34% of total original acquisition cost (OAC) of all donated property (GSA Single Audit Act valuation, 2025).</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Calculation: OAC ≥ $4,284,490.15 triggers the $1,000,000 FMV threshold ($4,284,490.15 × 0.2334 = $1,000,000).</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Example: A nonprofit receiving $5,000,000 OAC in equipment (e.g., vehicles, computers) has an FMV of $1,167,000, requiring an audit.</a:t>
            </a:r>
          </a:p>
          <a:p>
            <a:pPr marL="0" indent="0">
              <a:buNone/>
            </a:pPr>
            <a:br>
              <a:rPr lang="en-US" sz="2000" dirty="0">
                <a:latin typeface="Poppins" panose="00000500000000000000" pitchFamily="2" charset="0"/>
                <a:cs typeface="Poppins" panose="00000500000000000000" pitchFamily="2" charset="0"/>
              </a:rPr>
            </a:br>
            <a:r>
              <a:rPr lang="en-US" sz="2000" dirty="0">
                <a:latin typeface="Poppins" panose="00000500000000000000" pitchFamily="2" charset="0"/>
                <a:cs typeface="Poppins" panose="00000500000000000000" pitchFamily="2" charset="0"/>
              </a:rPr>
              <a:t>• Note: Valuation percentage may update periodically; check GSA guidance.</a:t>
            </a:r>
            <a:br>
              <a:rPr lang="en-US" sz="1800" dirty="0">
                <a:latin typeface="Poppins" panose="00000500000000000000" pitchFamily="2" charset="0"/>
                <a:cs typeface="Poppins" panose="00000500000000000000" pitchFamily="2" charset="0"/>
              </a:rPr>
            </a:br>
            <a:br>
              <a:rPr lang="en-US" sz="18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lang="en-US" sz="2000" dirty="0">
              <a:latin typeface="Poppins" panose="00000500000000000000" pitchFamily="2" charset="0"/>
              <a:ea typeface="Poppins"/>
              <a:cs typeface="Poppins" panose="00000500000000000000" pitchFamily="2" charset="0"/>
              <a:sym typeface="Poppins"/>
            </a:endParaRPr>
          </a:p>
        </p:txBody>
      </p:sp>
    </p:spTree>
    <p:extLst>
      <p:ext uri="{BB962C8B-B14F-4D97-AF65-F5344CB8AC3E}">
        <p14:creationId xmlns:p14="http://schemas.microsoft.com/office/powerpoint/2010/main" val="3037628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21"/>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t>Topic to Cover</a:t>
            </a:r>
            <a:endParaRPr dirty="0">
              <a:latin typeface="Poppins"/>
              <a:ea typeface="Poppins"/>
              <a:cs typeface="Poppins"/>
              <a:sym typeface="Poppins"/>
            </a:endParaRPr>
          </a:p>
        </p:txBody>
      </p:sp>
      <p:sp>
        <p:nvSpPr>
          <p:cNvPr id="261" name="Google Shape;261;p21"/>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2</a:t>
            </a:fld>
            <a:endParaRPr/>
          </a:p>
        </p:txBody>
      </p:sp>
      <p:sp>
        <p:nvSpPr>
          <p:cNvPr id="262" name="Google Shape;262;p21"/>
          <p:cNvSpPr txBox="1">
            <a:spLocks noGrp="1"/>
          </p:cNvSpPr>
          <p:nvPr>
            <p:ph type="body" idx="1"/>
          </p:nvPr>
        </p:nvSpPr>
        <p:spPr>
          <a:xfrm>
            <a:off x="454623" y="1720380"/>
            <a:ext cx="8258452" cy="4120530"/>
          </a:xfrm>
          <a:prstGeom prst="rect">
            <a:avLst/>
          </a:prstGeom>
        </p:spPr>
        <p:txBody>
          <a:bodyPr spcFirstLastPara="1" wrap="square" lIns="91425" tIns="91425" rIns="91425" bIns="91425" anchor="t" anchorCtr="0">
            <a:noAutofit/>
          </a:bodyPr>
          <a:lstStyle/>
          <a:p>
            <a:pPr marL="342900" indent="-342900"/>
            <a:r>
              <a:rPr lang="en" dirty="0">
                <a:latin typeface="Poppins"/>
                <a:ea typeface="Poppins"/>
                <a:cs typeface="Poppins"/>
                <a:sym typeface="Poppins"/>
              </a:rPr>
              <a:t>Eligibility: Homeless/Impoverished Provider Donees - Review</a:t>
            </a:r>
          </a:p>
          <a:p>
            <a:pPr marL="342900" indent="-342900"/>
            <a:endParaRPr lang="en" dirty="0">
              <a:latin typeface="Poppins"/>
              <a:ea typeface="Poppins"/>
              <a:cs typeface="Poppins"/>
              <a:sym typeface="Poppins"/>
            </a:endParaRPr>
          </a:p>
          <a:p>
            <a:pPr marL="342900" indent="-342900"/>
            <a:r>
              <a:rPr lang="en" dirty="0">
                <a:latin typeface="Poppins"/>
                <a:ea typeface="Poppins"/>
                <a:cs typeface="Poppins"/>
                <a:sym typeface="Poppins"/>
              </a:rPr>
              <a:t>VOSB Q&amp;A’s – Discussion</a:t>
            </a:r>
          </a:p>
          <a:p>
            <a:pPr marL="342900" indent="-342900"/>
            <a:endParaRPr lang="en" dirty="0">
              <a:latin typeface="Poppins"/>
              <a:ea typeface="Poppins"/>
              <a:cs typeface="Poppins"/>
              <a:sym typeface="Poppins"/>
            </a:endParaRPr>
          </a:p>
          <a:p>
            <a:pPr marL="342900" indent="-342900"/>
            <a:r>
              <a:rPr lang="en" dirty="0">
                <a:latin typeface="Poppins"/>
                <a:ea typeface="Poppins"/>
                <a:cs typeface="Poppins"/>
                <a:sym typeface="Poppins"/>
              </a:rPr>
              <a:t>New Audit Guidance</a:t>
            </a:r>
          </a:p>
          <a:p>
            <a:pPr marL="342900" indent="-342900"/>
            <a:endParaRPr lang="en" dirty="0">
              <a:latin typeface="Poppins"/>
              <a:ea typeface="Poppins"/>
              <a:cs typeface="Poppins"/>
              <a:sym typeface="Poppins"/>
            </a:endParaRPr>
          </a:p>
          <a:p>
            <a:pPr marL="342900" indent="-342900"/>
            <a:r>
              <a:rPr lang="en" dirty="0">
                <a:latin typeface="Poppins"/>
                <a:ea typeface="Poppins"/>
                <a:cs typeface="Poppins"/>
                <a:sym typeface="Poppins"/>
              </a:rPr>
              <a:t>Compliance Reminders</a:t>
            </a:r>
          </a:p>
          <a:p>
            <a:pPr marL="342900" indent="-342900"/>
            <a:endParaRPr lang="en" dirty="0">
              <a:latin typeface="Poppins"/>
              <a:ea typeface="Poppins"/>
              <a:cs typeface="Poppins"/>
              <a:sym typeface="Poppin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D17C7339-B850-B268-03AE-6996D0CA5C53}"/>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2C0FE7A9-1881-5D53-87AE-F3D75186F9CD}"/>
              </a:ext>
            </a:extLst>
          </p:cNvPr>
          <p:cNvSpPr txBox="1">
            <a:spLocks noGrp="1"/>
          </p:cNvSpPr>
          <p:nvPr>
            <p:ph type="title"/>
          </p:nvPr>
        </p:nvSpPr>
        <p:spPr>
          <a:xfrm>
            <a:off x="231475" y="354333"/>
            <a:ext cx="7977352" cy="1190688"/>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sz="2500" dirty="0">
                <a:latin typeface="Poppins"/>
                <a:ea typeface="Poppins"/>
                <a:cs typeface="Poppins"/>
                <a:sym typeface="Poppins"/>
              </a:rPr>
              <a:t>Subrecipient Audit Requirement for Certain Donees: GSA Guidance</a:t>
            </a:r>
            <a:endParaRPr sz="2500"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6CC382FE-C2B4-1E0E-61A0-C96A925AE724}"/>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20</a:t>
            </a:fld>
            <a:endParaRPr/>
          </a:p>
        </p:txBody>
      </p:sp>
      <p:sp>
        <p:nvSpPr>
          <p:cNvPr id="275" name="Google Shape;275;p23">
            <a:extLst>
              <a:ext uri="{FF2B5EF4-FFF2-40B4-BE49-F238E27FC236}">
                <a16:creationId xmlns:a16="http://schemas.microsoft.com/office/drawing/2014/main" id="{272CB9AA-A13E-4C11-8450-4D53B96547E6}"/>
              </a:ext>
            </a:extLst>
          </p:cNvPr>
          <p:cNvSpPr txBox="1">
            <a:spLocks noGrp="1"/>
          </p:cNvSpPr>
          <p:nvPr>
            <p:ph type="body" idx="1"/>
          </p:nvPr>
        </p:nvSpPr>
        <p:spPr>
          <a:xfrm>
            <a:off x="231475" y="1693612"/>
            <a:ext cx="9144000" cy="4810055"/>
          </a:xfrm>
          <a:prstGeom prst="rect">
            <a:avLst/>
          </a:prstGeom>
        </p:spPr>
        <p:txBody>
          <a:bodyPr spcFirstLastPara="1" wrap="square" lIns="91425" tIns="91425" rIns="91425" bIns="91425" anchor="t" anchorCtr="0">
            <a:noAutofit/>
          </a:bodyPr>
          <a:lstStyle/>
          <a:p>
            <a:pPr marL="0" indent="0">
              <a:buNone/>
            </a:pP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
        <p:nvSpPr>
          <p:cNvPr id="2" name="Google Shape;275;p23">
            <a:extLst>
              <a:ext uri="{FF2B5EF4-FFF2-40B4-BE49-F238E27FC236}">
                <a16:creationId xmlns:a16="http://schemas.microsoft.com/office/drawing/2014/main" id="{1F15EFDF-CFD5-EBE1-521F-EA8F82913F6D}"/>
              </a:ext>
            </a:extLst>
          </p:cNvPr>
          <p:cNvSpPr txBox="1">
            <a:spLocks/>
          </p:cNvSpPr>
          <p:nvPr/>
        </p:nvSpPr>
        <p:spPr>
          <a:xfrm>
            <a:off x="0" y="1347712"/>
            <a:ext cx="9144000" cy="512505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87350" algn="l" rtl="0">
              <a:lnSpc>
                <a:spcPct val="100000"/>
              </a:lnSpc>
              <a:spcBef>
                <a:spcPts val="0"/>
              </a:spcBef>
              <a:spcAft>
                <a:spcPts val="0"/>
              </a:spcAft>
              <a:buClr>
                <a:srgbClr val="003C71"/>
              </a:buClr>
              <a:buSzPts val="2500"/>
              <a:buFont typeface="Encode Sans Semi Condensed SemiBold"/>
              <a:buChar char="●"/>
              <a:defRPr sz="2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1pPr>
            <a:lvl2pPr marL="914400" marR="0" lvl="1" indent="-374650" algn="l" rtl="0">
              <a:lnSpc>
                <a:spcPct val="100000"/>
              </a:lnSpc>
              <a:spcBef>
                <a:spcPts val="0"/>
              </a:spcBef>
              <a:spcAft>
                <a:spcPts val="0"/>
              </a:spcAft>
              <a:buClr>
                <a:srgbClr val="003C71"/>
              </a:buClr>
              <a:buSzPts val="2300"/>
              <a:buFont typeface="Encode Sans Semi Condensed SemiBold"/>
              <a:buChar char="○"/>
              <a:defRPr sz="23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2pPr>
            <a:lvl3pPr marL="1371600" marR="0" lvl="2" indent="-368300" algn="l" rtl="0">
              <a:lnSpc>
                <a:spcPct val="100000"/>
              </a:lnSpc>
              <a:spcBef>
                <a:spcPts val="0"/>
              </a:spcBef>
              <a:spcAft>
                <a:spcPts val="0"/>
              </a:spcAft>
              <a:buClr>
                <a:srgbClr val="003C71"/>
              </a:buClr>
              <a:buSzPts val="2200"/>
              <a:buFont typeface="Encode Sans Semi Condensed SemiBold"/>
              <a:buChar char="■"/>
              <a:defRPr sz="22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3pPr>
            <a:lvl4pPr marL="1828800" marR="0" lvl="3" indent="-349250" algn="l" rtl="0">
              <a:lnSpc>
                <a:spcPct val="100000"/>
              </a:lnSpc>
              <a:spcBef>
                <a:spcPts val="0"/>
              </a:spcBef>
              <a:spcAft>
                <a:spcPts val="0"/>
              </a:spcAft>
              <a:buClr>
                <a:srgbClr val="003C71"/>
              </a:buClr>
              <a:buSzPts val="1900"/>
              <a:buFont typeface="Encode Sans Semi Condensed SemiBold"/>
              <a:buChar char="●"/>
              <a:defRPr sz="19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4pPr>
            <a:lvl5pPr marL="2286000" marR="0" lvl="4" indent="-336550" algn="l" rtl="0">
              <a:lnSpc>
                <a:spcPct val="100000"/>
              </a:lnSpc>
              <a:spcBef>
                <a:spcPts val="0"/>
              </a:spcBef>
              <a:spcAft>
                <a:spcPts val="0"/>
              </a:spcAft>
              <a:buClr>
                <a:srgbClr val="003C71"/>
              </a:buClr>
              <a:buSzPts val="1700"/>
              <a:buFont typeface="Encode Sans Semi Condensed SemiBold"/>
              <a:buChar char="○"/>
              <a:defRPr sz="17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5pPr>
            <a:lvl6pPr marL="2743200" marR="0" lvl="5" indent="-323850" algn="l" rtl="0">
              <a:lnSpc>
                <a:spcPct val="100000"/>
              </a:lnSpc>
              <a:spcBef>
                <a:spcPts val="0"/>
              </a:spcBef>
              <a:spcAft>
                <a:spcPts val="0"/>
              </a:spcAft>
              <a:buClr>
                <a:srgbClr val="003C71"/>
              </a:buClr>
              <a:buSzPts val="1500"/>
              <a:buFont typeface="Encode Sans Semi Condensed SemiBold"/>
              <a:buChar char="■"/>
              <a:defRPr sz="1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6pPr>
            <a:lvl7pPr marL="3200400" marR="0" lvl="6"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7pPr>
            <a:lvl8pPr marL="3657600" marR="0" lvl="7"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8pPr>
            <a:lvl9pPr marL="4114800" marR="0" lvl="8"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9pPr>
          </a:lstStyle>
          <a:p>
            <a:pPr marL="0" indent="0" algn="ctr">
              <a:buNone/>
            </a:pPr>
            <a:r>
              <a:rPr lang="en-US" u="sng" dirty="0">
                <a:latin typeface="Poppins" panose="00000500000000000000" pitchFamily="2" charset="0"/>
                <a:cs typeface="Poppins" panose="00000500000000000000" pitchFamily="2" charset="0"/>
              </a:rPr>
              <a:t>Challenges, GSA’s Approach, and Intent of Guidance</a:t>
            </a:r>
          </a:p>
          <a:p>
            <a:pPr marL="0" indent="0" algn="ctr">
              <a:buNone/>
            </a:pPr>
            <a:endParaRPr lang="en-US" u="sng" dirty="0">
              <a:latin typeface="Poppins" panose="00000500000000000000" pitchFamily="2" charset="0"/>
              <a:cs typeface="Poppins" panose="00000500000000000000" pitchFamily="2" charset="0"/>
            </a:endParaRPr>
          </a:p>
          <a:p>
            <a:pPr marL="342900" indent="-342900"/>
            <a:r>
              <a:rPr lang="en-US" sz="2200" dirty="0">
                <a:latin typeface="Poppins" panose="00000500000000000000" pitchFamily="2" charset="0"/>
                <a:cs typeface="Poppins" panose="00000500000000000000" pitchFamily="2" charset="0"/>
              </a:rPr>
              <a:t>Challenge: Independent audits can be costly, countering the program’s cost-effective intent.</a:t>
            </a:r>
          </a:p>
          <a:p>
            <a:pPr marL="342900" indent="-342900"/>
            <a:endParaRPr lang="en-US" sz="2200" dirty="0">
              <a:latin typeface="Poppins" panose="00000500000000000000" pitchFamily="2" charset="0"/>
              <a:cs typeface="Poppins" panose="00000500000000000000" pitchFamily="2" charset="0"/>
            </a:endParaRPr>
          </a:p>
          <a:p>
            <a:pPr marL="342900" indent="-342900"/>
            <a:r>
              <a:rPr lang="en-US" sz="2200" dirty="0">
                <a:latin typeface="Poppins" panose="00000500000000000000" pitchFamily="2" charset="0"/>
                <a:cs typeface="Poppins" panose="00000500000000000000" pitchFamily="2" charset="0"/>
              </a:rPr>
              <a:t>GSA Stance: Recognizes burden on donees not regularly audited (e.g., unlike universities that can fold this into broader audits).</a:t>
            </a:r>
          </a:p>
          <a:p>
            <a:pPr marL="342900" indent="-342900"/>
            <a:endParaRPr lang="en-US" sz="2200" dirty="0">
              <a:latin typeface="Poppins" panose="00000500000000000000" pitchFamily="2" charset="0"/>
              <a:cs typeface="Poppins" panose="00000500000000000000" pitchFamily="2" charset="0"/>
            </a:endParaRPr>
          </a:p>
          <a:p>
            <a:pPr marL="342900" indent="-342900"/>
            <a:r>
              <a:rPr lang="en-US" sz="2200" dirty="0">
                <a:latin typeface="Poppins" panose="00000500000000000000" pitchFamily="2" charset="0"/>
                <a:cs typeface="Poppins" panose="00000500000000000000" pitchFamily="2" charset="0"/>
              </a:rPr>
              <a:t>Solution: SASPs can conduct alternative compliance reviews to satisfy audit requirements (GSA Memo, July 24, 2025).</a:t>
            </a:r>
            <a:br>
              <a:rPr lang="en-US" sz="2000" dirty="0">
                <a:latin typeface="Poppins" panose="00000500000000000000" pitchFamily="2" charset="0"/>
                <a:cs typeface="Poppins" panose="00000500000000000000" pitchFamily="2" charset="0"/>
              </a:rPr>
            </a:br>
            <a:br>
              <a:rPr lang="en-US" sz="1800" dirty="0">
                <a:latin typeface="Poppins" panose="00000500000000000000" pitchFamily="2" charset="0"/>
                <a:cs typeface="Poppins" panose="00000500000000000000" pitchFamily="2" charset="0"/>
              </a:rPr>
            </a:br>
            <a:br>
              <a:rPr lang="en-US" sz="18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lang="en-US" sz="2000" dirty="0">
              <a:latin typeface="Poppins" panose="00000500000000000000" pitchFamily="2" charset="0"/>
              <a:ea typeface="Poppins"/>
              <a:cs typeface="Poppins" panose="00000500000000000000" pitchFamily="2" charset="0"/>
              <a:sym typeface="Poppins"/>
            </a:endParaRPr>
          </a:p>
        </p:txBody>
      </p:sp>
    </p:spTree>
    <p:extLst>
      <p:ext uri="{BB962C8B-B14F-4D97-AF65-F5344CB8AC3E}">
        <p14:creationId xmlns:p14="http://schemas.microsoft.com/office/powerpoint/2010/main" val="12898403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43E42DB5-D6EB-3EC7-1B89-1D57DE0C209B}"/>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A05286CE-302C-09F9-22AC-CFFE8472A0E4}"/>
              </a:ext>
            </a:extLst>
          </p:cNvPr>
          <p:cNvSpPr txBox="1">
            <a:spLocks noGrp="1"/>
          </p:cNvSpPr>
          <p:nvPr>
            <p:ph type="title"/>
          </p:nvPr>
        </p:nvSpPr>
        <p:spPr>
          <a:xfrm>
            <a:off x="231475" y="354333"/>
            <a:ext cx="7977352" cy="1190688"/>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sz="2500" dirty="0">
                <a:latin typeface="Poppins"/>
                <a:ea typeface="Poppins"/>
                <a:cs typeface="Poppins"/>
                <a:sym typeface="Poppins"/>
              </a:rPr>
              <a:t>Subrecipient Audit Requirement for Certain Donees: GSA Guidance</a:t>
            </a:r>
            <a:endParaRPr sz="2500"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8E886287-CB5E-A500-E825-5D0746C4777B}"/>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21</a:t>
            </a:fld>
            <a:endParaRPr/>
          </a:p>
        </p:txBody>
      </p:sp>
      <p:sp>
        <p:nvSpPr>
          <p:cNvPr id="275" name="Google Shape;275;p23">
            <a:extLst>
              <a:ext uri="{FF2B5EF4-FFF2-40B4-BE49-F238E27FC236}">
                <a16:creationId xmlns:a16="http://schemas.microsoft.com/office/drawing/2014/main" id="{6E9F2E09-C544-20CE-202C-AF71C6138584}"/>
              </a:ext>
            </a:extLst>
          </p:cNvPr>
          <p:cNvSpPr txBox="1">
            <a:spLocks noGrp="1"/>
          </p:cNvSpPr>
          <p:nvPr>
            <p:ph type="body" idx="1"/>
          </p:nvPr>
        </p:nvSpPr>
        <p:spPr>
          <a:xfrm>
            <a:off x="231475" y="1693612"/>
            <a:ext cx="9144000" cy="4810055"/>
          </a:xfrm>
          <a:prstGeom prst="rect">
            <a:avLst/>
          </a:prstGeom>
        </p:spPr>
        <p:txBody>
          <a:bodyPr spcFirstLastPara="1" wrap="square" lIns="91425" tIns="91425" rIns="91425" bIns="91425" anchor="t" anchorCtr="0">
            <a:noAutofit/>
          </a:bodyPr>
          <a:lstStyle/>
          <a:p>
            <a:pPr marL="0" indent="0">
              <a:buNone/>
            </a:pP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
        <p:nvSpPr>
          <p:cNvPr id="2" name="Google Shape;275;p23">
            <a:extLst>
              <a:ext uri="{FF2B5EF4-FFF2-40B4-BE49-F238E27FC236}">
                <a16:creationId xmlns:a16="http://schemas.microsoft.com/office/drawing/2014/main" id="{784CC506-7F8E-E025-1D2D-42E33BB5B629}"/>
              </a:ext>
            </a:extLst>
          </p:cNvPr>
          <p:cNvSpPr txBox="1">
            <a:spLocks/>
          </p:cNvSpPr>
          <p:nvPr/>
        </p:nvSpPr>
        <p:spPr>
          <a:xfrm>
            <a:off x="0" y="1347712"/>
            <a:ext cx="9144000" cy="512505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87350" algn="l" rtl="0">
              <a:lnSpc>
                <a:spcPct val="100000"/>
              </a:lnSpc>
              <a:spcBef>
                <a:spcPts val="0"/>
              </a:spcBef>
              <a:spcAft>
                <a:spcPts val="0"/>
              </a:spcAft>
              <a:buClr>
                <a:srgbClr val="003C71"/>
              </a:buClr>
              <a:buSzPts val="2500"/>
              <a:buFont typeface="Encode Sans Semi Condensed SemiBold"/>
              <a:buChar char="●"/>
              <a:defRPr sz="2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1pPr>
            <a:lvl2pPr marL="914400" marR="0" lvl="1" indent="-374650" algn="l" rtl="0">
              <a:lnSpc>
                <a:spcPct val="100000"/>
              </a:lnSpc>
              <a:spcBef>
                <a:spcPts val="0"/>
              </a:spcBef>
              <a:spcAft>
                <a:spcPts val="0"/>
              </a:spcAft>
              <a:buClr>
                <a:srgbClr val="003C71"/>
              </a:buClr>
              <a:buSzPts val="2300"/>
              <a:buFont typeface="Encode Sans Semi Condensed SemiBold"/>
              <a:buChar char="○"/>
              <a:defRPr sz="23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2pPr>
            <a:lvl3pPr marL="1371600" marR="0" lvl="2" indent="-368300" algn="l" rtl="0">
              <a:lnSpc>
                <a:spcPct val="100000"/>
              </a:lnSpc>
              <a:spcBef>
                <a:spcPts val="0"/>
              </a:spcBef>
              <a:spcAft>
                <a:spcPts val="0"/>
              </a:spcAft>
              <a:buClr>
                <a:srgbClr val="003C71"/>
              </a:buClr>
              <a:buSzPts val="2200"/>
              <a:buFont typeface="Encode Sans Semi Condensed SemiBold"/>
              <a:buChar char="■"/>
              <a:defRPr sz="22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3pPr>
            <a:lvl4pPr marL="1828800" marR="0" lvl="3" indent="-349250" algn="l" rtl="0">
              <a:lnSpc>
                <a:spcPct val="100000"/>
              </a:lnSpc>
              <a:spcBef>
                <a:spcPts val="0"/>
              </a:spcBef>
              <a:spcAft>
                <a:spcPts val="0"/>
              </a:spcAft>
              <a:buClr>
                <a:srgbClr val="003C71"/>
              </a:buClr>
              <a:buSzPts val="1900"/>
              <a:buFont typeface="Encode Sans Semi Condensed SemiBold"/>
              <a:buChar char="●"/>
              <a:defRPr sz="19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4pPr>
            <a:lvl5pPr marL="2286000" marR="0" lvl="4" indent="-336550" algn="l" rtl="0">
              <a:lnSpc>
                <a:spcPct val="100000"/>
              </a:lnSpc>
              <a:spcBef>
                <a:spcPts val="0"/>
              </a:spcBef>
              <a:spcAft>
                <a:spcPts val="0"/>
              </a:spcAft>
              <a:buClr>
                <a:srgbClr val="003C71"/>
              </a:buClr>
              <a:buSzPts val="1700"/>
              <a:buFont typeface="Encode Sans Semi Condensed SemiBold"/>
              <a:buChar char="○"/>
              <a:defRPr sz="17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5pPr>
            <a:lvl6pPr marL="2743200" marR="0" lvl="5" indent="-323850" algn="l" rtl="0">
              <a:lnSpc>
                <a:spcPct val="100000"/>
              </a:lnSpc>
              <a:spcBef>
                <a:spcPts val="0"/>
              </a:spcBef>
              <a:spcAft>
                <a:spcPts val="0"/>
              </a:spcAft>
              <a:buClr>
                <a:srgbClr val="003C71"/>
              </a:buClr>
              <a:buSzPts val="1500"/>
              <a:buFont typeface="Encode Sans Semi Condensed SemiBold"/>
              <a:buChar char="■"/>
              <a:defRPr sz="1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6pPr>
            <a:lvl7pPr marL="3200400" marR="0" lvl="6"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7pPr>
            <a:lvl8pPr marL="3657600" marR="0" lvl="7"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8pPr>
            <a:lvl9pPr marL="4114800" marR="0" lvl="8"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9pPr>
          </a:lstStyle>
          <a:p>
            <a:pPr marL="0" indent="0" algn="ctr">
              <a:buNone/>
            </a:pPr>
            <a:r>
              <a:rPr lang="en-US" u="sng" dirty="0">
                <a:latin typeface="Poppins" panose="00000500000000000000" pitchFamily="2" charset="0"/>
                <a:cs typeface="Poppins" panose="00000500000000000000" pitchFamily="2" charset="0"/>
              </a:rPr>
              <a:t>Intent and Clarification</a:t>
            </a:r>
          </a:p>
          <a:p>
            <a:pPr marL="0" indent="0" algn="ctr">
              <a:buNone/>
            </a:pPr>
            <a:endParaRPr lang="en-US" sz="2200" u="sng" dirty="0">
              <a:latin typeface="Poppins" panose="00000500000000000000" pitchFamily="2" charset="0"/>
              <a:cs typeface="Poppins" panose="00000500000000000000" pitchFamily="2" charset="0"/>
            </a:endParaRPr>
          </a:p>
          <a:p>
            <a:pPr marL="342900" indent="-342900"/>
            <a:r>
              <a:rPr lang="en-US" sz="2200" dirty="0">
                <a:latin typeface="Poppins" panose="00000500000000000000" pitchFamily="2" charset="0"/>
                <a:cs typeface="Poppins" panose="00000500000000000000" pitchFamily="2" charset="0"/>
              </a:rPr>
              <a:t>For nonprofits with limited budgets not receiving broader federal assistance but subject to Single Audit Act as subrecipients.</a:t>
            </a:r>
          </a:p>
          <a:p>
            <a:pPr marL="342900" indent="-342900"/>
            <a:endParaRPr lang="en-US" sz="2200" dirty="0">
              <a:latin typeface="Poppins" panose="00000500000000000000" pitchFamily="2" charset="0"/>
              <a:cs typeface="Poppins" panose="00000500000000000000" pitchFamily="2" charset="0"/>
            </a:endParaRPr>
          </a:p>
          <a:p>
            <a:pPr marL="342900" indent="-342900"/>
            <a:r>
              <a:rPr lang="en-US" sz="2200" dirty="0">
                <a:latin typeface="Poppins" panose="00000500000000000000" pitchFamily="2" charset="0"/>
                <a:cs typeface="Poppins" panose="00000500000000000000" pitchFamily="2" charset="0"/>
              </a:rPr>
              <a:t>Ensure consistent application: Do not replace existing broader audits with this guidance.</a:t>
            </a:r>
          </a:p>
          <a:p>
            <a:pPr marL="342900" indent="-342900"/>
            <a:endParaRPr lang="en-US" sz="2200" dirty="0">
              <a:latin typeface="Poppins" panose="00000500000000000000" pitchFamily="2" charset="0"/>
              <a:cs typeface="Poppins" panose="00000500000000000000" pitchFamily="2" charset="0"/>
            </a:endParaRPr>
          </a:p>
          <a:p>
            <a:pPr marL="342900" indent="-342900"/>
            <a:r>
              <a:rPr lang="en-US" sz="2200" dirty="0">
                <a:latin typeface="Poppins" panose="00000500000000000000" pitchFamily="2" charset="0"/>
                <a:cs typeface="Poppins" panose="00000500000000000000" pitchFamily="2" charset="0"/>
              </a:rPr>
              <a:t>GSA does not advocate substituting traditional financial audits with cost-effective options if donee already has audits.</a:t>
            </a:r>
          </a:p>
          <a:p>
            <a:pPr marL="342900" indent="-342900"/>
            <a:endParaRPr lang="en-US" sz="2200" dirty="0">
              <a:latin typeface="Poppins" panose="00000500000000000000" pitchFamily="2" charset="0"/>
              <a:cs typeface="Poppins" panose="00000500000000000000" pitchFamily="2" charset="0"/>
            </a:endParaRPr>
          </a:p>
          <a:p>
            <a:pPr marL="342900" indent="-342900"/>
            <a:r>
              <a:rPr lang="en-US" sz="2200" dirty="0">
                <a:latin typeface="Poppins" panose="00000500000000000000" pitchFamily="2" charset="0"/>
                <a:cs typeface="Poppins" panose="00000500000000000000" pitchFamily="2" charset="0"/>
              </a:rPr>
              <a:t>Goal: Balance accountability with program accessibility, especially for smaller donees.</a:t>
            </a:r>
            <a:br>
              <a:rPr lang="en-US" sz="2000" dirty="0"/>
            </a:br>
            <a:br>
              <a:rPr lang="en-US" sz="2000" dirty="0">
                <a:latin typeface="Poppins" panose="00000500000000000000" pitchFamily="2" charset="0"/>
                <a:cs typeface="Poppins" panose="00000500000000000000" pitchFamily="2" charset="0"/>
              </a:rPr>
            </a:br>
            <a:br>
              <a:rPr lang="en-US" sz="1800" dirty="0">
                <a:latin typeface="Poppins" panose="00000500000000000000" pitchFamily="2" charset="0"/>
                <a:cs typeface="Poppins" panose="00000500000000000000" pitchFamily="2" charset="0"/>
              </a:rPr>
            </a:br>
            <a:br>
              <a:rPr lang="en-US" sz="18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lang="en-US" sz="2000" dirty="0">
              <a:latin typeface="Poppins" panose="00000500000000000000" pitchFamily="2" charset="0"/>
              <a:ea typeface="Poppins"/>
              <a:cs typeface="Poppins" panose="00000500000000000000" pitchFamily="2" charset="0"/>
              <a:sym typeface="Poppins"/>
            </a:endParaRPr>
          </a:p>
        </p:txBody>
      </p:sp>
    </p:spTree>
    <p:extLst>
      <p:ext uri="{BB962C8B-B14F-4D97-AF65-F5344CB8AC3E}">
        <p14:creationId xmlns:p14="http://schemas.microsoft.com/office/powerpoint/2010/main" val="24137249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9E67FEF8-CC23-2075-F601-6891E201B97D}"/>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496C92E4-DBA1-6011-B547-B6036DF2C34D}"/>
              </a:ext>
            </a:extLst>
          </p:cNvPr>
          <p:cNvSpPr txBox="1">
            <a:spLocks noGrp="1"/>
          </p:cNvSpPr>
          <p:nvPr>
            <p:ph type="title"/>
          </p:nvPr>
        </p:nvSpPr>
        <p:spPr>
          <a:xfrm>
            <a:off x="231475" y="354333"/>
            <a:ext cx="7977352" cy="1190688"/>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sz="2500" dirty="0">
                <a:latin typeface="Poppins"/>
                <a:ea typeface="Poppins"/>
                <a:cs typeface="Poppins"/>
                <a:sym typeface="Poppins"/>
              </a:rPr>
              <a:t>Subrecipient Audit Requirement for Certain Donees: GSA Guidance</a:t>
            </a:r>
            <a:endParaRPr sz="2500"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8FE509C4-05F3-2DA7-A0E5-087F9E1DD22D}"/>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22</a:t>
            </a:fld>
            <a:endParaRPr/>
          </a:p>
        </p:txBody>
      </p:sp>
      <p:sp>
        <p:nvSpPr>
          <p:cNvPr id="275" name="Google Shape;275;p23">
            <a:extLst>
              <a:ext uri="{FF2B5EF4-FFF2-40B4-BE49-F238E27FC236}">
                <a16:creationId xmlns:a16="http://schemas.microsoft.com/office/drawing/2014/main" id="{135B472F-0752-D7BA-E498-FF86C0391886}"/>
              </a:ext>
            </a:extLst>
          </p:cNvPr>
          <p:cNvSpPr txBox="1">
            <a:spLocks noGrp="1"/>
          </p:cNvSpPr>
          <p:nvPr>
            <p:ph type="body" idx="1"/>
          </p:nvPr>
        </p:nvSpPr>
        <p:spPr>
          <a:xfrm>
            <a:off x="231475" y="1693612"/>
            <a:ext cx="9144000" cy="4810055"/>
          </a:xfrm>
          <a:prstGeom prst="rect">
            <a:avLst/>
          </a:prstGeom>
        </p:spPr>
        <p:txBody>
          <a:bodyPr spcFirstLastPara="1" wrap="square" lIns="91425" tIns="91425" rIns="91425" bIns="91425" anchor="t" anchorCtr="0">
            <a:noAutofit/>
          </a:bodyPr>
          <a:lstStyle/>
          <a:p>
            <a:pPr marL="0" indent="0">
              <a:buNone/>
            </a:pP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
        <p:nvSpPr>
          <p:cNvPr id="2" name="Google Shape;275;p23">
            <a:extLst>
              <a:ext uri="{FF2B5EF4-FFF2-40B4-BE49-F238E27FC236}">
                <a16:creationId xmlns:a16="http://schemas.microsoft.com/office/drawing/2014/main" id="{EB80FF3F-4B95-AEB2-A127-154C54513470}"/>
              </a:ext>
            </a:extLst>
          </p:cNvPr>
          <p:cNvSpPr txBox="1">
            <a:spLocks/>
          </p:cNvSpPr>
          <p:nvPr/>
        </p:nvSpPr>
        <p:spPr>
          <a:xfrm>
            <a:off x="0" y="1347712"/>
            <a:ext cx="9144000" cy="512505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87350" algn="l" rtl="0">
              <a:lnSpc>
                <a:spcPct val="100000"/>
              </a:lnSpc>
              <a:spcBef>
                <a:spcPts val="0"/>
              </a:spcBef>
              <a:spcAft>
                <a:spcPts val="0"/>
              </a:spcAft>
              <a:buClr>
                <a:srgbClr val="003C71"/>
              </a:buClr>
              <a:buSzPts val="2500"/>
              <a:buFont typeface="Encode Sans Semi Condensed SemiBold"/>
              <a:buChar char="●"/>
              <a:defRPr sz="2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1pPr>
            <a:lvl2pPr marL="914400" marR="0" lvl="1" indent="-374650" algn="l" rtl="0">
              <a:lnSpc>
                <a:spcPct val="100000"/>
              </a:lnSpc>
              <a:spcBef>
                <a:spcPts val="0"/>
              </a:spcBef>
              <a:spcAft>
                <a:spcPts val="0"/>
              </a:spcAft>
              <a:buClr>
                <a:srgbClr val="003C71"/>
              </a:buClr>
              <a:buSzPts val="2300"/>
              <a:buFont typeface="Encode Sans Semi Condensed SemiBold"/>
              <a:buChar char="○"/>
              <a:defRPr sz="23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2pPr>
            <a:lvl3pPr marL="1371600" marR="0" lvl="2" indent="-368300" algn="l" rtl="0">
              <a:lnSpc>
                <a:spcPct val="100000"/>
              </a:lnSpc>
              <a:spcBef>
                <a:spcPts val="0"/>
              </a:spcBef>
              <a:spcAft>
                <a:spcPts val="0"/>
              </a:spcAft>
              <a:buClr>
                <a:srgbClr val="003C71"/>
              </a:buClr>
              <a:buSzPts val="2200"/>
              <a:buFont typeface="Encode Sans Semi Condensed SemiBold"/>
              <a:buChar char="■"/>
              <a:defRPr sz="22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3pPr>
            <a:lvl4pPr marL="1828800" marR="0" lvl="3" indent="-349250" algn="l" rtl="0">
              <a:lnSpc>
                <a:spcPct val="100000"/>
              </a:lnSpc>
              <a:spcBef>
                <a:spcPts val="0"/>
              </a:spcBef>
              <a:spcAft>
                <a:spcPts val="0"/>
              </a:spcAft>
              <a:buClr>
                <a:srgbClr val="003C71"/>
              </a:buClr>
              <a:buSzPts val="1900"/>
              <a:buFont typeface="Encode Sans Semi Condensed SemiBold"/>
              <a:buChar char="●"/>
              <a:defRPr sz="19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4pPr>
            <a:lvl5pPr marL="2286000" marR="0" lvl="4" indent="-336550" algn="l" rtl="0">
              <a:lnSpc>
                <a:spcPct val="100000"/>
              </a:lnSpc>
              <a:spcBef>
                <a:spcPts val="0"/>
              </a:spcBef>
              <a:spcAft>
                <a:spcPts val="0"/>
              </a:spcAft>
              <a:buClr>
                <a:srgbClr val="003C71"/>
              </a:buClr>
              <a:buSzPts val="1700"/>
              <a:buFont typeface="Encode Sans Semi Condensed SemiBold"/>
              <a:buChar char="○"/>
              <a:defRPr sz="17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5pPr>
            <a:lvl6pPr marL="2743200" marR="0" lvl="5" indent="-323850" algn="l" rtl="0">
              <a:lnSpc>
                <a:spcPct val="100000"/>
              </a:lnSpc>
              <a:spcBef>
                <a:spcPts val="0"/>
              </a:spcBef>
              <a:spcAft>
                <a:spcPts val="0"/>
              </a:spcAft>
              <a:buClr>
                <a:srgbClr val="003C71"/>
              </a:buClr>
              <a:buSzPts val="1500"/>
              <a:buFont typeface="Encode Sans Semi Condensed SemiBold"/>
              <a:buChar char="■"/>
              <a:defRPr sz="1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6pPr>
            <a:lvl7pPr marL="3200400" marR="0" lvl="6"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7pPr>
            <a:lvl8pPr marL="3657600" marR="0" lvl="7"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8pPr>
            <a:lvl9pPr marL="4114800" marR="0" lvl="8"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9pPr>
          </a:lstStyle>
          <a:p>
            <a:pPr marL="0" indent="0" algn="ctr">
              <a:buNone/>
            </a:pPr>
            <a:r>
              <a:rPr lang="en-US" u="sng" dirty="0">
                <a:latin typeface="Poppins" panose="00000500000000000000" pitchFamily="2" charset="0"/>
                <a:cs typeface="Poppins" panose="00000500000000000000" pitchFamily="2" charset="0"/>
              </a:rPr>
              <a:t>SASP Audit Check Options and Applicability</a:t>
            </a:r>
          </a:p>
          <a:p>
            <a:pPr marL="0" indent="0" algn="ctr">
              <a:buNone/>
            </a:pPr>
            <a:endParaRPr lang="en-US" sz="2200" u="sng" dirty="0">
              <a:latin typeface="Poppins" panose="00000500000000000000" pitchFamily="2" charset="0"/>
              <a:cs typeface="Poppins" panose="00000500000000000000" pitchFamily="2" charset="0"/>
            </a:endParaRPr>
          </a:p>
          <a:p>
            <a:pPr marL="342900" indent="-342900"/>
            <a:r>
              <a:rPr lang="en-US" sz="2100" dirty="0">
                <a:latin typeface="Poppins" panose="00000500000000000000" pitchFamily="2" charset="0"/>
                <a:cs typeface="Poppins" panose="00000500000000000000" pitchFamily="2" charset="0"/>
              </a:rPr>
              <a:t>Options for Subrecipient Audit Compliance:</a:t>
            </a:r>
          </a:p>
          <a:p>
            <a:pPr marL="0" indent="0">
              <a:buNone/>
            </a:pPr>
            <a:br>
              <a:rPr lang="en-US" sz="2100" dirty="0">
                <a:latin typeface="Poppins" panose="00000500000000000000" pitchFamily="2" charset="0"/>
                <a:cs typeface="Poppins" panose="00000500000000000000" pitchFamily="2" charset="0"/>
              </a:rPr>
            </a:br>
            <a:r>
              <a:rPr lang="en-US" sz="2100" dirty="0">
                <a:latin typeface="Poppins" panose="00000500000000000000" pitchFamily="2" charset="0"/>
                <a:cs typeface="Poppins" panose="00000500000000000000" pitchFamily="2" charset="0"/>
              </a:rPr>
              <a:t>	1. In-Person Verification: SASP conducts on-site inspection 		of donated property.</a:t>
            </a:r>
          </a:p>
          <a:p>
            <a:pPr marL="0" indent="0">
              <a:buNone/>
            </a:pPr>
            <a:br>
              <a:rPr lang="en-US" sz="2100" dirty="0">
                <a:latin typeface="Poppins" panose="00000500000000000000" pitchFamily="2" charset="0"/>
                <a:cs typeface="Poppins" panose="00000500000000000000" pitchFamily="2" charset="0"/>
              </a:rPr>
            </a:br>
            <a:r>
              <a:rPr lang="en-US" sz="2100" dirty="0">
                <a:latin typeface="Poppins" panose="00000500000000000000" pitchFamily="2" charset="0"/>
                <a:cs typeface="Poppins" panose="00000500000000000000" pitchFamily="2" charset="0"/>
              </a:rPr>
              <a:t>	2. Digital Photos: Donee submits time-stamped photos of 		property in use, reviewed by SASP.</a:t>
            </a:r>
          </a:p>
          <a:p>
            <a:pPr marL="0" indent="0">
              <a:buNone/>
            </a:pPr>
            <a:br>
              <a:rPr lang="en-US" sz="2100" dirty="0">
                <a:latin typeface="Poppins" panose="00000500000000000000" pitchFamily="2" charset="0"/>
                <a:cs typeface="Poppins" panose="00000500000000000000" pitchFamily="2" charset="0"/>
              </a:rPr>
            </a:br>
            <a:r>
              <a:rPr lang="en-US" sz="2100" dirty="0">
                <a:latin typeface="Poppins" panose="00000500000000000000" pitchFamily="2" charset="0"/>
                <a:cs typeface="Poppins" panose="00000500000000000000" pitchFamily="2" charset="0"/>
              </a:rPr>
              <a:t>	3. Virtual Visit: SASP verifies via video call (e.g., Teams, 		Zoom).</a:t>
            </a:r>
          </a:p>
          <a:p>
            <a:pPr marL="342900" indent="-342900"/>
            <a:endParaRPr lang="en-US" sz="2100" dirty="0">
              <a:latin typeface="Poppins" panose="00000500000000000000" pitchFamily="2" charset="0"/>
              <a:cs typeface="Poppins" panose="00000500000000000000" pitchFamily="2" charset="0"/>
            </a:endParaRPr>
          </a:p>
          <a:p>
            <a:pPr marL="0" indent="0">
              <a:buNone/>
            </a:pPr>
            <a:r>
              <a:rPr lang="en-US" sz="2200" dirty="0">
                <a:latin typeface="Poppins" panose="00000500000000000000" pitchFamily="2" charset="0"/>
                <a:cs typeface="Poppins" panose="00000500000000000000" pitchFamily="2" charset="0"/>
              </a:rPr>
              <a:t>• </a:t>
            </a:r>
            <a:r>
              <a:rPr lang="en-US" sz="2200" u="sng" dirty="0">
                <a:latin typeface="Poppins" panose="00000500000000000000" pitchFamily="2" charset="0"/>
                <a:cs typeface="Poppins" panose="00000500000000000000" pitchFamily="2" charset="0"/>
              </a:rPr>
              <a:t>Not</a:t>
            </a:r>
            <a:r>
              <a:rPr lang="en-US" sz="2200" dirty="0">
                <a:latin typeface="Poppins" panose="00000500000000000000" pitchFamily="2" charset="0"/>
                <a:cs typeface="Poppins" panose="00000500000000000000" pitchFamily="2" charset="0"/>
              </a:rPr>
              <a:t> Acceptable: Self-certification utilization surveys alone do not suffice.</a:t>
            </a:r>
            <a:br>
              <a:rPr lang="en-US" sz="2000" dirty="0"/>
            </a:br>
            <a:br>
              <a:rPr lang="en-US" sz="2000" dirty="0">
                <a:latin typeface="Poppins" panose="00000500000000000000" pitchFamily="2" charset="0"/>
                <a:cs typeface="Poppins" panose="00000500000000000000" pitchFamily="2" charset="0"/>
              </a:rPr>
            </a:br>
            <a:br>
              <a:rPr lang="en-US" sz="1800" dirty="0">
                <a:latin typeface="Poppins" panose="00000500000000000000" pitchFamily="2" charset="0"/>
                <a:cs typeface="Poppins" panose="00000500000000000000" pitchFamily="2" charset="0"/>
              </a:rPr>
            </a:br>
            <a:br>
              <a:rPr lang="en-US" sz="18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lang="en-US" sz="2000" dirty="0">
              <a:latin typeface="Poppins" panose="00000500000000000000" pitchFamily="2" charset="0"/>
              <a:ea typeface="Poppins"/>
              <a:cs typeface="Poppins" panose="00000500000000000000" pitchFamily="2" charset="0"/>
              <a:sym typeface="Poppins"/>
            </a:endParaRPr>
          </a:p>
        </p:txBody>
      </p:sp>
    </p:spTree>
    <p:extLst>
      <p:ext uri="{BB962C8B-B14F-4D97-AF65-F5344CB8AC3E}">
        <p14:creationId xmlns:p14="http://schemas.microsoft.com/office/powerpoint/2010/main" val="39307428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5291A585-3C35-4D7C-B7A1-3E2A970B2939}"/>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154505DB-AD42-CB08-BC9F-8CF6ACAF992B}"/>
              </a:ext>
            </a:extLst>
          </p:cNvPr>
          <p:cNvSpPr txBox="1">
            <a:spLocks noGrp="1"/>
          </p:cNvSpPr>
          <p:nvPr>
            <p:ph type="title"/>
          </p:nvPr>
        </p:nvSpPr>
        <p:spPr>
          <a:xfrm>
            <a:off x="231475" y="354333"/>
            <a:ext cx="7977352" cy="1190688"/>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sz="2500" dirty="0">
                <a:latin typeface="Poppins"/>
                <a:ea typeface="Poppins"/>
                <a:cs typeface="Poppins"/>
                <a:sym typeface="Poppins"/>
              </a:rPr>
              <a:t>Subrecipient Audit Requirement for Certain Donees: GSA Guidance</a:t>
            </a:r>
            <a:endParaRPr sz="2500"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9CF4E68A-7AD9-A1FF-FBFD-C04B81B47C8E}"/>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23</a:t>
            </a:fld>
            <a:endParaRPr/>
          </a:p>
        </p:txBody>
      </p:sp>
      <p:sp>
        <p:nvSpPr>
          <p:cNvPr id="275" name="Google Shape;275;p23">
            <a:extLst>
              <a:ext uri="{FF2B5EF4-FFF2-40B4-BE49-F238E27FC236}">
                <a16:creationId xmlns:a16="http://schemas.microsoft.com/office/drawing/2014/main" id="{441E6A6F-473C-B7E4-37FB-2113FFF5C7DD}"/>
              </a:ext>
            </a:extLst>
          </p:cNvPr>
          <p:cNvSpPr txBox="1">
            <a:spLocks noGrp="1"/>
          </p:cNvSpPr>
          <p:nvPr>
            <p:ph type="body" idx="1"/>
          </p:nvPr>
        </p:nvSpPr>
        <p:spPr>
          <a:xfrm>
            <a:off x="231475" y="1693612"/>
            <a:ext cx="9144000" cy="4810055"/>
          </a:xfrm>
          <a:prstGeom prst="rect">
            <a:avLst/>
          </a:prstGeom>
        </p:spPr>
        <p:txBody>
          <a:bodyPr spcFirstLastPara="1" wrap="square" lIns="91425" tIns="91425" rIns="91425" bIns="91425" anchor="t" anchorCtr="0">
            <a:noAutofit/>
          </a:bodyPr>
          <a:lstStyle/>
          <a:p>
            <a:pPr marL="0" indent="0">
              <a:buNone/>
            </a:pP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
        <p:nvSpPr>
          <p:cNvPr id="2" name="Google Shape;275;p23">
            <a:extLst>
              <a:ext uri="{FF2B5EF4-FFF2-40B4-BE49-F238E27FC236}">
                <a16:creationId xmlns:a16="http://schemas.microsoft.com/office/drawing/2014/main" id="{66E7B7F4-03AF-F5F3-18DB-BBEBEE60D109}"/>
              </a:ext>
            </a:extLst>
          </p:cNvPr>
          <p:cNvSpPr txBox="1">
            <a:spLocks/>
          </p:cNvSpPr>
          <p:nvPr/>
        </p:nvSpPr>
        <p:spPr>
          <a:xfrm>
            <a:off x="0" y="1347712"/>
            <a:ext cx="9144000" cy="512505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87350" algn="l" rtl="0">
              <a:lnSpc>
                <a:spcPct val="100000"/>
              </a:lnSpc>
              <a:spcBef>
                <a:spcPts val="0"/>
              </a:spcBef>
              <a:spcAft>
                <a:spcPts val="0"/>
              </a:spcAft>
              <a:buClr>
                <a:srgbClr val="003C71"/>
              </a:buClr>
              <a:buSzPts val="2500"/>
              <a:buFont typeface="Encode Sans Semi Condensed SemiBold"/>
              <a:buChar char="●"/>
              <a:defRPr sz="2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1pPr>
            <a:lvl2pPr marL="914400" marR="0" lvl="1" indent="-374650" algn="l" rtl="0">
              <a:lnSpc>
                <a:spcPct val="100000"/>
              </a:lnSpc>
              <a:spcBef>
                <a:spcPts val="0"/>
              </a:spcBef>
              <a:spcAft>
                <a:spcPts val="0"/>
              </a:spcAft>
              <a:buClr>
                <a:srgbClr val="003C71"/>
              </a:buClr>
              <a:buSzPts val="2300"/>
              <a:buFont typeface="Encode Sans Semi Condensed SemiBold"/>
              <a:buChar char="○"/>
              <a:defRPr sz="23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2pPr>
            <a:lvl3pPr marL="1371600" marR="0" lvl="2" indent="-368300" algn="l" rtl="0">
              <a:lnSpc>
                <a:spcPct val="100000"/>
              </a:lnSpc>
              <a:spcBef>
                <a:spcPts val="0"/>
              </a:spcBef>
              <a:spcAft>
                <a:spcPts val="0"/>
              </a:spcAft>
              <a:buClr>
                <a:srgbClr val="003C71"/>
              </a:buClr>
              <a:buSzPts val="2200"/>
              <a:buFont typeface="Encode Sans Semi Condensed SemiBold"/>
              <a:buChar char="■"/>
              <a:defRPr sz="22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3pPr>
            <a:lvl4pPr marL="1828800" marR="0" lvl="3" indent="-349250" algn="l" rtl="0">
              <a:lnSpc>
                <a:spcPct val="100000"/>
              </a:lnSpc>
              <a:spcBef>
                <a:spcPts val="0"/>
              </a:spcBef>
              <a:spcAft>
                <a:spcPts val="0"/>
              </a:spcAft>
              <a:buClr>
                <a:srgbClr val="003C71"/>
              </a:buClr>
              <a:buSzPts val="1900"/>
              <a:buFont typeface="Encode Sans Semi Condensed SemiBold"/>
              <a:buChar char="●"/>
              <a:defRPr sz="19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4pPr>
            <a:lvl5pPr marL="2286000" marR="0" lvl="4" indent="-336550" algn="l" rtl="0">
              <a:lnSpc>
                <a:spcPct val="100000"/>
              </a:lnSpc>
              <a:spcBef>
                <a:spcPts val="0"/>
              </a:spcBef>
              <a:spcAft>
                <a:spcPts val="0"/>
              </a:spcAft>
              <a:buClr>
                <a:srgbClr val="003C71"/>
              </a:buClr>
              <a:buSzPts val="1700"/>
              <a:buFont typeface="Encode Sans Semi Condensed SemiBold"/>
              <a:buChar char="○"/>
              <a:defRPr sz="17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5pPr>
            <a:lvl6pPr marL="2743200" marR="0" lvl="5" indent="-323850" algn="l" rtl="0">
              <a:lnSpc>
                <a:spcPct val="100000"/>
              </a:lnSpc>
              <a:spcBef>
                <a:spcPts val="0"/>
              </a:spcBef>
              <a:spcAft>
                <a:spcPts val="0"/>
              </a:spcAft>
              <a:buClr>
                <a:srgbClr val="003C71"/>
              </a:buClr>
              <a:buSzPts val="1500"/>
              <a:buFont typeface="Encode Sans Semi Condensed SemiBold"/>
              <a:buChar char="■"/>
              <a:defRPr sz="1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6pPr>
            <a:lvl7pPr marL="3200400" marR="0" lvl="6"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7pPr>
            <a:lvl8pPr marL="3657600" marR="0" lvl="7"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8pPr>
            <a:lvl9pPr marL="4114800" marR="0" lvl="8"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9pPr>
          </a:lstStyle>
          <a:p>
            <a:pPr marL="0" indent="0" algn="ctr">
              <a:buNone/>
            </a:pPr>
            <a:r>
              <a:rPr lang="en-US" u="sng" dirty="0">
                <a:latin typeface="Poppins" panose="00000500000000000000" pitchFamily="2" charset="0"/>
                <a:cs typeface="Poppins" panose="00000500000000000000" pitchFamily="2" charset="0"/>
              </a:rPr>
              <a:t>SASP Audit Check Options and Applicability</a:t>
            </a:r>
          </a:p>
          <a:p>
            <a:pPr marL="342900" indent="-342900" algn="ctr"/>
            <a:endParaRPr lang="en-US" sz="2000" u="sng"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Applicability: SASPs can conduct checks on all items for donees like museums/nonprofits where full audits are burdensome (per FMR 102-37.355 and 2 C.F.R. § 200.501(b)).</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Outcome: If all items comply with terms/conditions, traditional audit may not be required—depends on other federal assistance and audit obligations.</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 Flexibility: Options account for varying SASP resources and donee capabilities.</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Documentation: Record compliance audit checks in file; retain per state plan (current year + 3 years, Appendix B(p)).</a:t>
            </a:r>
            <a:br>
              <a:rPr lang="en-US" sz="2000" dirty="0"/>
            </a:br>
            <a:br>
              <a:rPr lang="en-US" sz="2000" dirty="0">
                <a:latin typeface="Poppins" panose="00000500000000000000" pitchFamily="2" charset="0"/>
                <a:cs typeface="Poppins" panose="00000500000000000000" pitchFamily="2" charset="0"/>
              </a:rPr>
            </a:br>
            <a:br>
              <a:rPr lang="en-US" sz="1800" dirty="0">
                <a:latin typeface="Poppins" panose="00000500000000000000" pitchFamily="2" charset="0"/>
                <a:cs typeface="Poppins" panose="00000500000000000000" pitchFamily="2" charset="0"/>
              </a:rPr>
            </a:br>
            <a:br>
              <a:rPr lang="en-US" sz="18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lang="en-US" sz="2000" dirty="0">
              <a:latin typeface="Poppins" panose="00000500000000000000" pitchFamily="2" charset="0"/>
              <a:ea typeface="Poppins"/>
              <a:cs typeface="Poppins" panose="00000500000000000000" pitchFamily="2" charset="0"/>
              <a:sym typeface="Poppins"/>
            </a:endParaRPr>
          </a:p>
        </p:txBody>
      </p:sp>
    </p:spTree>
    <p:extLst>
      <p:ext uri="{BB962C8B-B14F-4D97-AF65-F5344CB8AC3E}">
        <p14:creationId xmlns:p14="http://schemas.microsoft.com/office/powerpoint/2010/main" val="27235843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D2A942F1-1DC5-AFC1-C703-12246CF34588}"/>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6A9D7171-3A0B-4AEE-09DE-670813A15A19}"/>
              </a:ext>
            </a:extLst>
          </p:cNvPr>
          <p:cNvSpPr txBox="1">
            <a:spLocks noGrp="1"/>
          </p:cNvSpPr>
          <p:nvPr>
            <p:ph type="title"/>
          </p:nvPr>
        </p:nvSpPr>
        <p:spPr>
          <a:xfrm>
            <a:off x="231475" y="354333"/>
            <a:ext cx="7977352" cy="1190688"/>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sz="2500" dirty="0">
                <a:latin typeface="Poppins"/>
                <a:ea typeface="Poppins"/>
                <a:cs typeface="Poppins"/>
                <a:sym typeface="Poppins"/>
              </a:rPr>
              <a:t>Subrecipient Audit Requirement for Certain Donees: GSA Guidance</a:t>
            </a:r>
            <a:endParaRPr sz="2500"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6C8D5005-4466-B059-217F-55271C72EFFC}"/>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24</a:t>
            </a:fld>
            <a:endParaRPr/>
          </a:p>
        </p:txBody>
      </p:sp>
      <p:sp>
        <p:nvSpPr>
          <p:cNvPr id="275" name="Google Shape;275;p23">
            <a:extLst>
              <a:ext uri="{FF2B5EF4-FFF2-40B4-BE49-F238E27FC236}">
                <a16:creationId xmlns:a16="http://schemas.microsoft.com/office/drawing/2014/main" id="{AE1347CF-D7E4-A54B-DB94-6B683CF51897}"/>
              </a:ext>
            </a:extLst>
          </p:cNvPr>
          <p:cNvSpPr txBox="1">
            <a:spLocks noGrp="1"/>
          </p:cNvSpPr>
          <p:nvPr>
            <p:ph type="body" idx="1"/>
          </p:nvPr>
        </p:nvSpPr>
        <p:spPr>
          <a:xfrm>
            <a:off x="231475" y="1693612"/>
            <a:ext cx="9144000" cy="4810055"/>
          </a:xfrm>
          <a:prstGeom prst="rect">
            <a:avLst/>
          </a:prstGeom>
        </p:spPr>
        <p:txBody>
          <a:bodyPr spcFirstLastPara="1" wrap="square" lIns="91425" tIns="91425" rIns="91425" bIns="91425" anchor="t" anchorCtr="0">
            <a:noAutofit/>
          </a:bodyPr>
          <a:lstStyle/>
          <a:p>
            <a:pPr marL="0" indent="0">
              <a:buNone/>
            </a:pP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
        <p:nvSpPr>
          <p:cNvPr id="2" name="Google Shape;275;p23">
            <a:extLst>
              <a:ext uri="{FF2B5EF4-FFF2-40B4-BE49-F238E27FC236}">
                <a16:creationId xmlns:a16="http://schemas.microsoft.com/office/drawing/2014/main" id="{B1E87D87-4319-3736-8405-3F6ACB978211}"/>
              </a:ext>
            </a:extLst>
          </p:cNvPr>
          <p:cNvSpPr txBox="1">
            <a:spLocks/>
          </p:cNvSpPr>
          <p:nvPr/>
        </p:nvSpPr>
        <p:spPr>
          <a:xfrm>
            <a:off x="0" y="1347712"/>
            <a:ext cx="3746250" cy="136395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87350" algn="l" rtl="0">
              <a:lnSpc>
                <a:spcPct val="100000"/>
              </a:lnSpc>
              <a:spcBef>
                <a:spcPts val="0"/>
              </a:spcBef>
              <a:spcAft>
                <a:spcPts val="0"/>
              </a:spcAft>
              <a:buClr>
                <a:srgbClr val="003C71"/>
              </a:buClr>
              <a:buSzPts val="2500"/>
              <a:buFont typeface="Encode Sans Semi Condensed SemiBold"/>
              <a:buChar char="●"/>
              <a:defRPr sz="2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1pPr>
            <a:lvl2pPr marL="914400" marR="0" lvl="1" indent="-374650" algn="l" rtl="0">
              <a:lnSpc>
                <a:spcPct val="100000"/>
              </a:lnSpc>
              <a:spcBef>
                <a:spcPts val="0"/>
              </a:spcBef>
              <a:spcAft>
                <a:spcPts val="0"/>
              </a:spcAft>
              <a:buClr>
                <a:srgbClr val="003C71"/>
              </a:buClr>
              <a:buSzPts val="2300"/>
              <a:buFont typeface="Encode Sans Semi Condensed SemiBold"/>
              <a:buChar char="○"/>
              <a:defRPr sz="23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2pPr>
            <a:lvl3pPr marL="1371600" marR="0" lvl="2" indent="-368300" algn="l" rtl="0">
              <a:lnSpc>
                <a:spcPct val="100000"/>
              </a:lnSpc>
              <a:spcBef>
                <a:spcPts val="0"/>
              </a:spcBef>
              <a:spcAft>
                <a:spcPts val="0"/>
              </a:spcAft>
              <a:buClr>
                <a:srgbClr val="003C71"/>
              </a:buClr>
              <a:buSzPts val="2200"/>
              <a:buFont typeface="Encode Sans Semi Condensed SemiBold"/>
              <a:buChar char="■"/>
              <a:defRPr sz="22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3pPr>
            <a:lvl4pPr marL="1828800" marR="0" lvl="3" indent="-349250" algn="l" rtl="0">
              <a:lnSpc>
                <a:spcPct val="100000"/>
              </a:lnSpc>
              <a:spcBef>
                <a:spcPts val="0"/>
              </a:spcBef>
              <a:spcAft>
                <a:spcPts val="0"/>
              </a:spcAft>
              <a:buClr>
                <a:srgbClr val="003C71"/>
              </a:buClr>
              <a:buSzPts val="1900"/>
              <a:buFont typeface="Encode Sans Semi Condensed SemiBold"/>
              <a:buChar char="●"/>
              <a:defRPr sz="19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4pPr>
            <a:lvl5pPr marL="2286000" marR="0" lvl="4" indent="-336550" algn="l" rtl="0">
              <a:lnSpc>
                <a:spcPct val="100000"/>
              </a:lnSpc>
              <a:spcBef>
                <a:spcPts val="0"/>
              </a:spcBef>
              <a:spcAft>
                <a:spcPts val="0"/>
              </a:spcAft>
              <a:buClr>
                <a:srgbClr val="003C71"/>
              </a:buClr>
              <a:buSzPts val="1700"/>
              <a:buFont typeface="Encode Sans Semi Condensed SemiBold"/>
              <a:buChar char="○"/>
              <a:defRPr sz="17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5pPr>
            <a:lvl6pPr marL="2743200" marR="0" lvl="5" indent="-323850" algn="l" rtl="0">
              <a:lnSpc>
                <a:spcPct val="100000"/>
              </a:lnSpc>
              <a:spcBef>
                <a:spcPts val="0"/>
              </a:spcBef>
              <a:spcAft>
                <a:spcPts val="0"/>
              </a:spcAft>
              <a:buClr>
                <a:srgbClr val="003C71"/>
              </a:buClr>
              <a:buSzPts val="1500"/>
              <a:buFont typeface="Encode Sans Semi Condensed SemiBold"/>
              <a:buChar char="■"/>
              <a:defRPr sz="1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6pPr>
            <a:lvl7pPr marL="3200400" marR="0" lvl="6"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7pPr>
            <a:lvl8pPr marL="3657600" marR="0" lvl="7"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8pPr>
            <a:lvl9pPr marL="4114800" marR="0" lvl="8"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9pPr>
          </a:lstStyle>
          <a:p>
            <a:pPr marL="342900" indent="-342900" algn="ctr"/>
            <a:r>
              <a:rPr lang="en-US" dirty="0">
                <a:latin typeface="Poppins" panose="00000500000000000000" pitchFamily="2" charset="0"/>
                <a:cs typeface="Poppins" panose="00000500000000000000" pitchFamily="2" charset="0"/>
              </a:rPr>
              <a:t>SASP Audit Check Options and Applicability</a:t>
            </a:r>
          </a:p>
          <a:p>
            <a:pPr marL="342900" indent="-342900" algn="ctr"/>
            <a:endParaRPr lang="en-US" sz="2000" u="sng" dirty="0">
              <a:latin typeface="Poppins" panose="00000500000000000000" pitchFamily="2" charset="0"/>
              <a:cs typeface="Poppins" panose="00000500000000000000" pitchFamily="2" charset="0"/>
            </a:endParaRPr>
          </a:p>
          <a:p>
            <a:pPr marL="0" indent="0">
              <a:buNone/>
            </a:pPr>
            <a:br>
              <a:rPr lang="en-US" sz="2000" dirty="0"/>
            </a:br>
            <a:br>
              <a:rPr lang="en-US" sz="2000" dirty="0">
                <a:latin typeface="Poppins" panose="00000500000000000000" pitchFamily="2" charset="0"/>
                <a:cs typeface="Poppins" panose="00000500000000000000" pitchFamily="2" charset="0"/>
              </a:rPr>
            </a:br>
            <a:br>
              <a:rPr lang="en-US" sz="1800" dirty="0">
                <a:latin typeface="Poppins" panose="00000500000000000000" pitchFamily="2" charset="0"/>
                <a:cs typeface="Poppins" panose="00000500000000000000" pitchFamily="2" charset="0"/>
              </a:rPr>
            </a:br>
            <a:br>
              <a:rPr lang="en-US" sz="18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lang="en-US" sz="2000" dirty="0">
              <a:latin typeface="Poppins" panose="00000500000000000000" pitchFamily="2" charset="0"/>
              <a:ea typeface="Poppins"/>
              <a:cs typeface="Poppins" panose="00000500000000000000" pitchFamily="2" charset="0"/>
              <a:sym typeface="Poppins"/>
            </a:endParaRPr>
          </a:p>
        </p:txBody>
      </p:sp>
      <p:pic>
        <p:nvPicPr>
          <p:cNvPr id="4" name="Picture 3">
            <a:extLst>
              <a:ext uri="{FF2B5EF4-FFF2-40B4-BE49-F238E27FC236}">
                <a16:creationId xmlns:a16="http://schemas.microsoft.com/office/drawing/2014/main" id="{691FE7E7-1978-3D96-4595-B3FDD7CD7E8D}"/>
              </a:ext>
            </a:extLst>
          </p:cNvPr>
          <p:cNvPicPr>
            <a:picLocks noChangeAspect="1"/>
          </p:cNvPicPr>
          <p:nvPr/>
        </p:nvPicPr>
        <p:blipFill>
          <a:blip r:embed="rId3"/>
          <a:stretch>
            <a:fillRect/>
          </a:stretch>
        </p:blipFill>
        <p:spPr>
          <a:xfrm>
            <a:off x="4631151" y="816946"/>
            <a:ext cx="3859423" cy="6032621"/>
          </a:xfrm>
          <a:prstGeom prst="rect">
            <a:avLst/>
          </a:prstGeom>
        </p:spPr>
      </p:pic>
    </p:spTree>
    <p:extLst>
      <p:ext uri="{BB962C8B-B14F-4D97-AF65-F5344CB8AC3E}">
        <p14:creationId xmlns:p14="http://schemas.microsoft.com/office/powerpoint/2010/main" val="13863990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3C4D093C-E9D6-3739-CCBA-668CEF49099A}"/>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AF34C27B-2898-61F3-18C5-D809BD6BB095}"/>
              </a:ext>
            </a:extLst>
          </p:cNvPr>
          <p:cNvSpPr txBox="1">
            <a:spLocks noGrp="1"/>
          </p:cNvSpPr>
          <p:nvPr>
            <p:ph type="title"/>
          </p:nvPr>
        </p:nvSpPr>
        <p:spPr>
          <a:xfrm>
            <a:off x="231475" y="354333"/>
            <a:ext cx="7977352" cy="1190688"/>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sz="2500" dirty="0">
                <a:latin typeface="Poppins"/>
                <a:ea typeface="Poppins"/>
                <a:cs typeface="Poppins"/>
                <a:sym typeface="Poppins"/>
              </a:rPr>
              <a:t>Subrecipient Audit Requirement for Certain Donees: GSA Guidance</a:t>
            </a:r>
            <a:endParaRPr sz="2500"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01638816-5DF9-08F4-B695-0F6B638C7C09}"/>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25</a:t>
            </a:fld>
            <a:endParaRPr/>
          </a:p>
        </p:txBody>
      </p:sp>
      <p:sp>
        <p:nvSpPr>
          <p:cNvPr id="275" name="Google Shape;275;p23">
            <a:extLst>
              <a:ext uri="{FF2B5EF4-FFF2-40B4-BE49-F238E27FC236}">
                <a16:creationId xmlns:a16="http://schemas.microsoft.com/office/drawing/2014/main" id="{B6DEABC5-7509-CAB9-FDBF-5AFD25CC95C1}"/>
              </a:ext>
            </a:extLst>
          </p:cNvPr>
          <p:cNvSpPr txBox="1">
            <a:spLocks noGrp="1"/>
          </p:cNvSpPr>
          <p:nvPr>
            <p:ph type="body" idx="1"/>
          </p:nvPr>
        </p:nvSpPr>
        <p:spPr>
          <a:xfrm>
            <a:off x="231475" y="1693612"/>
            <a:ext cx="9144000" cy="4810055"/>
          </a:xfrm>
          <a:prstGeom prst="rect">
            <a:avLst/>
          </a:prstGeom>
        </p:spPr>
        <p:txBody>
          <a:bodyPr spcFirstLastPara="1" wrap="square" lIns="91425" tIns="91425" rIns="91425" bIns="91425" anchor="t" anchorCtr="0">
            <a:noAutofit/>
          </a:bodyPr>
          <a:lstStyle/>
          <a:p>
            <a:pPr marL="0" indent="0">
              <a:buNone/>
            </a:pP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
        <p:nvSpPr>
          <p:cNvPr id="2" name="Google Shape;275;p23">
            <a:extLst>
              <a:ext uri="{FF2B5EF4-FFF2-40B4-BE49-F238E27FC236}">
                <a16:creationId xmlns:a16="http://schemas.microsoft.com/office/drawing/2014/main" id="{FD6D8A12-0451-F891-1172-D75EBE19C6FE}"/>
              </a:ext>
            </a:extLst>
          </p:cNvPr>
          <p:cNvSpPr txBox="1">
            <a:spLocks/>
          </p:cNvSpPr>
          <p:nvPr/>
        </p:nvSpPr>
        <p:spPr>
          <a:xfrm>
            <a:off x="0" y="1347712"/>
            <a:ext cx="9144000" cy="512505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87350" algn="l" rtl="0">
              <a:lnSpc>
                <a:spcPct val="100000"/>
              </a:lnSpc>
              <a:spcBef>
                <a:spcPts val="0"/>
              </a:spcBef>
              <a:spcAft>
                <a:spcPts val="0"/>
              </a:spcAft>
              <a:buClr>
                <a:srgbClr val="003C71"/>
              </a:buClr>
              <a:buSzPts val="2500"/>
              <a:buFont typeface="Encode Sans Semi Condensed SemiBold"/>
              <a:buChar char="●"/>
              <a:defRPr sz="2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1pPr>
            <a:lvl2pPr marL="914400" marR="0" lvl="1" indent="-374650" algn="l" rtl="0">
              <a:lnSpc>
                <a:spcPct val="100000"/>
              </a:lnSpc>
              <a:spcBef>
                <a:spcPts val="0"/>
              </a:spcBef>
              <a:spcAft>
                <a:spcPts val="0"/>
              </a:spcAft>
              <a:buClr>
                <a:srgbClr val="003C71"/>
              </a:buClr>
              <a:buSzPts val="2300"/>
              <a:buFont typeface="Encode Sans Semi Condensed SemiBold"/>
              <a:buChar char="○"/>
              <a:defRPr sz="23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2pPr>
            <a:lvl3pPr marL="1371600" marR="0" lvl="2" indent="-368300" algn="l" rtl="0">
              <a:lnSpc>
                <a:spcPct val="100000"/>
              </a:lnSpc>
              <a:spcBef>
                <a:spcPts val="0"/>
              </a:spcBef>
              <a:spcAft>
                <a:spcPts val="0"/>
              </a:spcAft>
              <a:buClr>
                <a:srgbClr val="003C71"/>
              </a:buClr>
              <a:buSzPts val="2200"/>
              <a:buFont typeface="Encode Sans Semi Condensed SemiBold"/>
              <a:buChar char="■"/>
              <a:defRPr sz="22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3pPr>
            <a:lvl4pPr marL="1828800" marR="0" lvl="3" indent="-349250" algn="l" rtl="0">
              <a:lnSpc>
                <a:spcPct val="100000"/>
              </a:lnSpc>
              <a:spcBef>
                <a:spcPts val="0"/>
              </a:spcBef>
              <a:spcAft>
                <a:spcPts val="0"/>
              </a:spcAft>
              <a:buClr>
                <a:srgbClr val="003C71"/>
              </a:buClr>
              <a:buSzPts val="1900"/>
              <a:buFont typeface="Encode Sans Semi Condensed SemiBold"/>
              <a:buChar char="●"/>
              <a:defRPr sz="19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4pPr>
            <a:lvl5pPr marL="2286000" marR="0" lvl="4" indent="-336550" algn="l" rtl="0">
              <a:lnSpc>
                <a:spcPct val="100000"/>
              </a:lnSpc>
              <a:spcBef>
                <a:spcPts val="0"/>
              </a:spcBef>
              <a:spcAft>
                <a:spcPts val="0"/>
              </a:spcAft>
              <a:buClr>
                <a:srgbClr val="003C71"/>
              </a:buClr>
              <a:buSzPts val="1700"/>
              <a:buFont typeface="Encode Sans Semi Condensed SemiBold"/>
              <a:buChar char="○"/>
              <a:defRPr sz="17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5pPr>
            <a:lvl6pPr marL="2743200" marR="0" lvl="5" indent="-323850" algn="l" rtl="0">
              <a:lnSpc>
                <a:spcPct val="100000"/>
              </a:lnSpc>
              <a:spcBef>
                <a:spcPts val="0"/>
              </a:spcBef>
              <a:spcAft>
                <a:spcPts val="0"/>
              </a:spcAft>
              <a:buClr>
                <a:srgbClr val="003C71"/>
              </a:buClr>
              <a:buSzPts val="1500"/>
              <a:buFont typeface="Encode Sans Semi Condensed SemiBold"/>
              <a:buChar char="■"/>
              <a:defRPr sz="1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6pPr>
            <a:lvl7pPr marL="3200400" marR="0" lvl="6"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7pPr>
            <a:lvl8pPr marL="3657600" marR="0" lvl="7"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8pPr>
            <a:lvl9pPr marL="4114800" marR="0" lvl="8"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9pPr>
          </a:lstStyle>
          <a:p>
            <a:pPr marL="0" indent="0" algn="ctr">
              <a:buNone/>
            </a:pPr>
            <a:r>
              <a:rPr lang="en-US" u="sng" dirty="0">
                <a:latin typeface="Poppins" panose="00000500000000000000" pitchFamily="2" charset="0"/>
                <a:cs typeface="Poppins" panose="00000500000000000000" pitchFamily="2" charset="0"/>
              </a:rPr>
              <a:t>Timing of Audit Checks and SASP Responsibilities</a:t>
            </a:r>
          </a:p>
          <a:p>
            <a:pPr marL="342900" indent="-342900" algn="ctr"/>
            <a:endParaRPr lang="en-US" sz="2000" u="sng" dirty="0">
              <a:latin typeface="Poppins" panose="00000500000000000000" pitchFamily="2" charset="0"/>
              <a:cs typeface="Poppins" panose="00000500000000000000" pitchFamily="2" charset="0"/>
            </a:endParaRPr>
          </a:p>
          <a:p>
            <a:pPr marL="342900" indent="-342900"/>
            <a:r>
              <a:rPr lang="en-US" sz="2200" dirty="0">
                <a:latin typeface="Poppins" panose="00000500000000000000" pitchFamily="2" charset="0"/>
                <a:cs typeface="Poppins" panose="00000500000000000000" pitchFamily="2" charset="0"/>
              </a:rPr>
              <a:t>Audit Frequency: Annual, per 2 C.F.R. § 200.504.</a:t>
            </a:r>
          </a:p>
          <a:p>
            <a:pPr marL="342900" indent="-342900"/>
            <a:endParaRPr lang="en-US" sz="2200" dirty="0">
              <a:latin typeface="Poppins" panose="00000500000000000000" pitchFamily="2" charset="0"/>
              <a:cs typeface="Poppins" panose="00000500000000000000" pitchFamily="2" charset="0"/>
            </a:endParaRPr>
          </a:p>
          <a:p>
            <a:pPr marL="342900" indent="-342900"/>
            <a:r>
              <a:rPr lang="en-US" sz="2200" dirty="0">
                <a:latin typeface="Poppins" panose="00000500000000000000" pitchFamily="2" charset="0"/>
                <a:cs typeface="Poppins" panose="00000500000000000000" pitchFamily="2" charset="0"/>
              </a:rPr>
              <a:t>Timing:</a:t>
            </a:r>
          </a:p>
          <a:p>
            <a:pPr marL="0" indent="0">
              <a:buNone/>
            </a:pPr>
            <a:endParaRPr lang="en-US" sz="2200" dirty="0">
              <a:latin typeface="Poppins" panose="00000500000000000000" pitchFamily="2" charset="0"/>
              <a:cs typeface="Poppins" panose="00000500000000000000" pitchFamily="2" charset="0"/>
            </a:endParaRPr>
          </a:p>
          <a:p>
            <a:pPr marL="800100" lvl="1" indent="-342900"/>
            <a:r>
              <a:rPr lang="en-US" sz="2000" dirty="0">
                <a:latin typeface="Poppins" panose="00000500000000000000" pitchFamily="2" charset="0"/>
                <a:cs typeface="Poppins" panose="00000500000000000000" pitchFamily="2" charset="0"/>
              </a:rPr>
              <a:t> Conducted in the balance of the fiscal year after threshold is reached, or within 30-45 days after FY close.</a:t>
            </a:r>
          </a:p>
          <a:p>
            <a:pPr marL="800100" lvl="1" indent="-342900"/>
            <a:endParaRPr lang="en-US" sz="2000" dirty="0">
              <a:latin typeface="Poppins" panose="00000500000000000000" pitchFamily="2" charset="0"/>
              <a:cs typeface="Poppins" panose="00000500000000000000" pitchFamily="2" charset="0"/>
            </a:endParaRPr>
          </a:p>
          <a:p>
            <a:pPr marL="800100" lvl="1" indent="-342900"/>
            <a:r>
              <a:rPr lang="en-US" sz="2000" dirty="0">
                <a:latin typeface="Poppins" panose="00000500000000000000" pitchFamily="2" charset="0"/>
                <a:cs typeface="Poppins" panose="00000500000000000000" pitchFamily="2" charset="0"/>
              </a:rPr>
              <a:t>Depends on when $1,000,000 FMV ($4,284,490.15 OAC) threshold is met.</a:t>
            </a:r>
            <a:br>
              <a:rPr lang="en-US" sz="1800" dirty="0"/>
            </a:br>
            <a:br>
              <a:rPr lang="en-US" sz="1800" dirty="0">
                <a:latin typeface="Poppins" panose="00000500000000000000" pitchFamily="2" charset="0"/>
                <a:cs typeface="Poppins" panose="00000500000000000000" pitchFamily="2" charset="0"/>
              </a:rPr>
            </a:br>
            <a:br>
              <a:rPr lang="en-US" sz="1600" dirty="0">
                <a:latin typeface="Poppins" panose="00000500000000000000" pitchFamily="2" charset="0"/>
                <a:cs typeface="Poppins" panose="00000500000000000000" pitchFamily="2" charset="0"/>
              </a:rPr>
            </a:br>
            <a:br>
              <a:rPr lang="en-US" sz="1600" dirty="0">
                <a:latin typeface="Poppins" panose="00000500000000000000" pitchFamily="2" charset="0"/>
                <a:cs typeface="Poppins" panose="00000500000000000000" pitchFamily="2" charset="0"/>
              </a:rPr>
            </a:br>
            <a:br>
              <a:rPr lang="en-US" sz="1800" dirty="0">
                <a:latin typeface="Poppins" panose="00000500000000000000" pitchFamily="2" charset="0"/>
                <a:cs typeface="Poppins" panose="00000500000000000000" pitchFamily="2" charset="0"/>
              </a:rPr>
            </a:br>
            <a:br>
              <a:rPr lang="en-US" sz="1800" dirty="0">
                <a:latin typeface="Poppins" panose="00000500000000000000" pitchFamily="2" charset="0"/>
                <a:cs typeface="Poppins" panose="00000500000000000000" pitchFamily="2" charset="0"/>
              </a:rPr>
            </a:br>
            <a:br>
              <a:rPr lang="en-US" sz="1800" dirty="0">
                <a:latin typeface="Poppins" panose="00000500000000000000" pitchFamily="2" charset="0"/>
                <a:cs typeface="Poppins" panose="00000500000000000000" pitchFamily="2" charset="0"/>
              </a:rPr>
            </a:br>
            <a:endParaRPr lang="en-US" sz="1800" dirty="0">
              <a:latin typeface="Poppins" panose="00000500000000000000" pitchFamily="2" charset="0"/>
              <a:ea typeface="Poppins"/>
              <a:cs typeface="Poppins" panose="00000500000000000000" pitchFamily="2" charset="0"/>
              <a:sym typeface="Poppins"/>
            </a:endParaRPr>
          </a:p>
        </p:txBody>
      </p:sp>
    </p:spTree>
    <p:extLst>
      <p:ext uri="{BB962C8B-B14F-4D97-AF65-F5344CB8AC3E}">
        <p14:creationId xmlns:p14="http://schemas.microsoft.com/office/powerpoint/2010/main" val="11350493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579C48A5-1FBA-F614-4975-234BAF0E1D95}"/>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CBAE8DC4-95BF-BD40-2AE0-F4B38DD3CAC7}"/>
              </a:ext>
            </a:extLst>
          </p:cNvPr>
          <p:cNvSpPr txBox="1">
            <a:spLocks noGrp="1"/>
          </p:cNvSpPr>
          <p:nvPr>
            <p:ph type="title"/>
          </p:nvPr>
        </p:nvSpPr>
        <p:spPr>
          <a:xfrm>
            <a:off x="231475" y="354333"/>
            <a:ext cx="7977352" cy="1190688"/>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sz="2500" dirty="0">
                <a:latin typeface="Poppins"/>
                <a:ea typeface="Poppins"/>
                <a:cs typeface="Poppins"/>
                <a:sym typeface="Poppins"/>
              </a:rPr>
              <a:t>Subrecipient Audit Requirement for Certain Donees: GSA Guidance</a:t>
            </a:r>
            <a:endParaRPr sz="2500"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8AA7D8AD-2DBF-8F29-DD32-1491A8E43408}"/>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26</a:t>
            </a:fld>
            <a:endParaRPr/>
          </a:p>
        </p:txBody>
      </p:sp>
      <p:sp>
        <p:nvSpPr>
          <p:cNvPr id="275" name="Google Shape;275;p23">
            <a:extLst>
              <a:ext uri="{FF2B5EF4-FFF2-40B4-BE49-F238E27FC236}">
                <a16:creationId xmlns:a16="http://schemas.microsoft.com/office/drawing/2014/main" id="{9D280D81-A66E-BB9C-66F2-97FE674F6F5B}"/>
              </a:ext>
            </a:extLst>
          </p:cNvPr>
          <p:cNvSpPr txBox="1">
            <a:spLocks noGrp="1"/>
          </p:cNvSpPr>
          <p:nvPr>
            <p:ph type="body" idx="1"/>
          </p:nvPr>
        </p:nvSpPr>
        <p:spPr>
          <a:xfrm>
            <a:off x="231475" y="1693612"/>
            <a:ext cx="9144000" cy="4810055"/>
          </a:xfrm>
          <a:prstGeom prst="rect">
            <a:avLst/>
          </a:prstGeom>
        </p:spPr>
        <p:txBody>
          <a:bodyPr spcFirstLastPara="1" wrap="square" lIns="91425" tIns="91425" rIns="91425" bIns="91425" anchor="t" anchorCtr="0">
            <a:noAutofit/>
          </a:bodyPr>
          <a:lstStyle/>
          <a:p>
            <a:pPr marL="0" indent="0">
              <a:buNone/>
            </a:pP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
        <p:nvSpPr>
          <p:cNvPr id="2" name="Google Shape;275;p23">
            <a:extLst>
              <a:ext uri="{FF2B5EF4-FFF2-40B4-BE49-F238E27FC236}">
                <a16:creationId xmlns:a16="http://schemas.microsoft.com/office/drawing/2014/main" id="{BAE488AF-E220-D135-4E7E-9FFA476A6E8C}"/>
              </a:ext>
            </a:extLst>
          </p:cNvPr>
          <p:cNvSpPr txBox="1">
            <a:spLocks/>
          </p:cNvSpPr>
          <p:nvPr/>
        </p:nvSpPr>
        <p:spPr>
          <a:xfrm>
            <a:off x="0" y="1347712"/>
            <a:ext cx="9144000" cy="512505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87350" algn="l" rtl="0">
              <a:lnSpc>
                <a:spcPct val="100000"/>
              </a:lnSpc>
              <a:spcBef>
                <a:spcPts val="0"/>
              </a:spcBef>
              <a:spcAft>
                <a:spcPts val="0"/>
              </a:spcAft>
              <a:buClr>
                <a:srgbClr val="003C71"/>
              </a:buClr>
              <a:buSzPts val="2500"/>
              <a:buFont typeface="Encode Sans Semi Condensed SemiBold"/>
              <a:buChar char="●"/>
              <a:defRPr sz="2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1pPr>
            <a:lvl2pPr marL="914400" marR="0" lvl="1" indent="-374650" algn="l" rtl="0">
              <a:lnSpc>
                <a:spcPct val="100000"/>
              </a:lnSpc>
              <a:spcBef>
                <a:spcPts val="0"/>
              </a:spcBef>
              <a:spcAft>
                <a:spcPts val="0"/>
              </a:spcAft>
              <a:buClr>
                <a:srgbClr val="003C71"/>
              </a:buClr>
              <a:buSzPts val="2300"/>
              <a:buFont typeface="Encode Sans Semi Condensed SemiBold"/>
              <a:buChar char="○"/>
              <a:defRPr sz="23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2pPr>
            <a:lvl3pPr marL="1371600" marR="0" lvl="2" indent="-368300" algn="l" rtl="0">
              <a:lnSpc>
                <a:spcPct val="100000"/>
              </a:lnSpc>
              <a:spcBef>
                <a:spcPts val="0"/>
              </a:spcBef>
              <a:spcAft>
                <a:spcPts val="0"/>
              </a:spcAft>
              <a:buClr>
                <a:srgbClr val="003C71"/>
              </a:buClr>
              <a:buSzPts val="2200"/>
              <a:buFont typeface="Encode Sans Semi Condensed SemiBold"/>
              <a:buChar char="■"/>
              <a:defRPr sz="22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3pPr>
            <a:lvl4pPr marL="1828800" marR="0" lvl="3" indent="-349250" algn="l" rtl="0">
              <a:lnSpc>
                <a:spcPct val="100000"/>
              </a:lnSpc>
              <a:spcBef>
                <a:spcPts val="0"/>
              </a:spcBef>
              <a:spcAft>
                <a:spcPts val="0"/>
              </a:spcAft>
              <a:buClr>
                <a:srgbClr val="003C71"/>
              </a:buClr>
              <a:buSzPts val="1900"/>
              <a:buFont typeface="Encode Sans Semi Condensed SemiBold"/>
              <a:buChar char="●"/>
              <a:defRPr sz="19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4pPr>
            <a:lvl5pPr marL="2286000" marR="0" lvl="4" indent="-336550" algn="l" rtl="0">
              <a:lnSpc>
                <a:spcPct val="100000"/>
              </a:lnSpc>
              <a:spcBef>
                <a:spcPts val="0"/>
              </a:spcBef>
              <a:spcAft>
                <a:spcPts val="0"/>
              </a:spcAft>
              <a:buClr>
                <a:srgbClr val="003C71"/>
              </a:buClr>
              <a:buSzPts val="1700"/>
              <a:buFont typeface="Encode Sans Semi Condensed SemiBold"/>
              <a:buChar char="○"/>
              <a:defRPr sz="17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5pPr>
            <a:lvl6pPr marL="2743200" marR="0" lvl="5" indent="-323850" algn="l" rtl="0">
              <a:lnSpc>
                <a:spcPct val="100000"/>
              </a:lnSpc>
              <a:spcBef>
                <a:spcPts val="0"/>
              </a:spcBef>
              <a:spcAft>
                <a:spcPts val="0"/>
              </a:spcAft>
              <a:buClr>
                <a:srgbClr val="003C71"/>
              </a:buClr>
              <a:buSzPts val="1500"/>
              <a:buFont typeface="Encode Sans Semi Condensed SemiBold"/>
              <a:buChar char="■"/>
              <a:defRPr sz="1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6pPr>
            <a:lvl7pPr marL="3200400" marR="0" lvl="6"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7pPr>
            <a:lvl8pPr marL="3657600" marR="0" lvl="7"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8pPr>
            <a:lvl9pPr marL="4114800" marR="0" lvl="8"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9pPr>
          </a:lstStyle>
          <a:p>
            <a:pPr marL="0" indent="0" algn="ctr">
              <a:buNone/>
            </a:pPr>
            <a:r>
              <a:rPr lang="en-US" u="sng" dirty="0">
                <a:latin typeface="Poppins" panose="00000500000000000000" pitchFamily="2" charset="0"/>
                <a:cs typeface="Poppins" panose="00000500000000000000" pitchFamily="2" charset="0"/>
              </a:rPr>
              <a:t>Timing of Audit Checks and SASP Responsibilities</a:t>
            </a:r>
          </a:p>
          <a:p>
            <a:pPr marL="342900" indent="-342900" algn="ctr"/>
            <a:endParaRPr lang="en-US" sz="2000" u="sng"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Notify donees nearing/exceeding threshold of audit requirement.</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Track donations to monitor OAC and calculate FMV (23.34% of OAC).</a:t>
            </a:r>
          </a:p>
          <a:p>
            <a:pPr marL="0" indent="0">
              <a:buNone/>
            </a:pPr>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Conduct and document one of the three approved methods.</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Report to GSA: Include audit compliance in file; submit annual audit report (41 C.F.R. § 102-37.360).</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Best Practices:</a:t>
            </a:r>
            <a:br>
              <a:rPr lang="en-US" sz="2000" dirty="0">
                <a:latin typeface="Poppins" panose="00000500000000000000" pitchFamily="2" charset="0"/>
                <a:cs typeface="Poppins" panose="00000500000000000000" pitchFamily="2" charset="0"/>
              </a:rPr>
            </a:br>
            <a:r>
              <a:rPr lang="en-US" sz="2000" dirty="0">
                <a:latin typeface="Poppins" panose="00000500000000000000" pitchFamily="2" charset="0"/>
                <a:cs typeface="Poppins" panose="00000500000000000000" pitchFamily="2" charset="0"/>
              </a:rPr>
              <a:t>• Train staff on valuation, compliance options, and timing.</a:t>
            </a:r>
            <a:br>
              <a:rPr lang="en-US" sz="2000" dirty="0">
                <a:latin typeface="Poppins" panose="00000500000000000000" pitchFamily="2" charset="0"/>
                <a:cs typeface="Poppins" panose="00000500000000000000" pitchFamily="2" charset="0"/>
              </a:rPr>
            </a:br>
            <a:r>
              <a:rPr lang="en-US" sz="2000" dirty="0">
                <a:latin typeface="Poppins" panose="00000500000000000000" pitchFamily="2" charset="0"/>
                <a:cs typeface="Poppins" panose="00000500000000000000" pitchFamily="2" charset="0"/>
              </a:rPr>
              <a:t>• Communicate early with donees about potential audit triggers.</a:t>
            </a:r>
            <a:br>
              <a:rPr lang="en-US" sz="2000" dirty="0">
                <a:latin typeface="Poppins" panose="00000500000000000000" pitchFamily="2" charset="0"/>
                <a:cs typeface="Poppins" panose="00000500000000000000" pitchFamily="2" charset="0"/>
              </a:rPr>
            </a:br>
            <a:r>
              <a:rPr lang="en-US" sz="2000" dirty="0">
                <a:latin typeface="Poppins" panose="00000500000000000000" pitchFamily="2" charset="0"/>
                <a:cs typeface="Poppins" panose="00000500000000000000" pitchFamily="2" charset="0"/>
              </a:rPr>
              <a:t>• Coordinate with GSA Zonal Centers for guidance.</a:t>
            </a: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lang="en-US" sz="2000" dirty="0">
              <a:latin typeface="Poppins" panose="00000500000000000000" pitchFamily="2" charset="0"/>
              <a:ea typeface="Poppins"/>
              <a:cs typeface="Poppins" panose="00000500000000000000" pitchFamily="2" charset="0"/>
              <a:sym typeface="Poppins"/>
            </a:endParaRPr>
          </a:p>
        </p:txBody>
      </p:sp>
    </p:spTree>
    <p:extLst>
      <p:ext uri="{BB962C8B-B14F-4D97-AF65-F5344CB8AC3E}">
        <p14:creationId xmlns:p14="http://schemas.microsoft.com/office/powerpoint/2010/main" val="42453468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8BB8D4F5-CF3B-2188-D14D-155FF6D5E9E2}"/>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299747BF-9DD3-DADC-9CB5-D63FB2F268C8}"/>
              </a:ext>
            </a:extLst>
          </p:cNvPr>
          <p:cNvSpPr txBox="1">
            <a:spLocks noGrp="1"/>
          </p:cNvSpPr>
          <p:nvPr>
            <p:ph type="title"/>
          </p:nvPr>
        </p:nvSpPr>
        <p:spPr>
          <a:xfrm>
            <a:off x="231475" y="354333"/>
            <a:ext cx="7977352" cy="765019"/>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latin typeface="Poppins"/>
                <a:ea typeface="Poppins"/>
                <a:cs typeface="Poppins"/>
                <a:sym typeface="Poppins"/>
              </a:rPr>
              <a:t>Applications of Compliance</a:t>
            </a:r>
            <a:endParaRPr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70AE560C-919A-6F50-35AB-C52C4F4F333F}"/>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27</a:t>
            </a:fld>
            <a:endParaRPr/>
          </a:p>
        </p:txBody>
      </p:sp>
      <p:sp>
        <p:nvSpPr>
          <p:cNvPr id="275" name="Google Shape;275;p23">
            <a:extLst>
              <a:ext uri="{FF2B5EF4-FFF2-40B4-BE49-F238E27FC236}">
                <a16:creationId xmlns:a16="http://schemas.microsoft.com/office/drawing/2014/main" id="{5938AA69-C083-438B-464F-D48730674218}"/>
              </a:ext>
            </a:extLst>
          </p:cNvPr>
          <p:cNvSpPr txBox="1">
            <a:spLocks noGrp="1"/>
          </p:cNvSpPr>
          <p:nvPr>
            <p:ph type="body" idx="1"/>
          </p:nvPr>
        </p:nvSpPr>
        <p:spPr>
          <a:xfrm>
            <a:off x="231475" y="1693612"/>
            <a:ext cx="9144000" cy="4810055"/>
          </a:xfrm>
          <a:prstGeom prst="rect">
            <a:avLst/>
          </a:prstGeom>
        </p:spPr>
        <p:txBody>
          <a:bodyPr spcFirstLastPara="1" wrap="square" lIns="91425" tIns="91425" rIns="91425" bIns="91425" anchor="t" anchorCtr="0">
            <a:noAutofit/>
          </a:bodyPr>
          <a:lstStyle/>
          <a:p>
            <a:pPr marL="0" indent="0">
              <a:buNone/>
            </a:pP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
        <p:nvSpPr>
          <p:cNvPr id="2" name="Google Shape;275;p23">
            <a:extLst>
              <a:ext uri="{FF2B5EF4-FFF2-40B4-BE49-F238E27FC236}">
                <a16:creationId xmlns:a16="http://schemas.microsoft.com/office/drawing/2014/main" id="{E8F9284B-E4B7-5C16-29AE-E0734D511952}"/>
              </a:ext>
            </a:extLst>
          </p:cNvPr>
          <p:cNvSpPr txBox="1">
            <a:spLocks/>
          </p:cNvSpPr>
          <p:nvPr/>
        </p:nvSpPr>
        <p:spPr>
          <a:xfrm>
            <a:off x="0" y="1119352"/>
            <a:ext cx="9144000" cy="523635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87350" algn="l" rtl="0">
              <a:lnSpc>
                <a:spcPct val="100000"/>
              </a:lnSpc>
              <a:spcBef>
                <a:spcPts val="0"/>
              </a:spcBef>
              <a:spcAft>
                <a:spcPts val="0"/>
              </a:spcAft>
              <a:buClr>
                <a:srgbClr val="003C71"/>
              </a:buClr>
              <a:buSzPts val="2500"/>
              <a:buFont typeface="Encode Sans Semi Condensed SemiBold"/>
              <a:buChar char="●"/>
              <a:defRPr sz="2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1pPr>
            <a:lvl2pPr marL="914400" marR="0" lvl="1" indent="-374650" algn="l" rtl="0">
              <a:lnSpc>
                <a:spcPct val="100000"/>
              </a:lnSpc>
              <a:spcBef>
                <a:spcPts val="0"/>
              </a:spcBef>
              <a:spcAft>
                <a:spcPts val="0"/>
              </a:spcAft>
              <a:buClr>
                <a:srgbClr val="003C71"/>
              </a:buClr>
              <a:buSzPts val="2300"/>
              <a:buFont typeface="Encode Sans Semi Condensed SemiBold"/>
              <a:buChar char="○"/>
              <a:defRPr sz="23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2pPr>
            <a:lvl3pPr marL="1371600" marR="0" lvl="2" indent="-368300" algn="l" rtl="0">
              <a:lnSpc>
                <a:spcPct val="100000"/>
              </a:lnSpc>
              <a:spcBef>
                <a:spcPts val="0"/>
              </a:spcBef>
              <a:spcAft>
                <a:spcPts val="0"/>
              </a:spcAft>
              <a:buClr>
                <a:srgbClr val="003C71"/>
              </a:buClr>
              <a:buSzPts val="2200"/>
              <a:buFont typeface="Encode Sans Semi Condensed SemiBold"/>
              <a:buChar char="■"/>
              <a:defRPr sz="22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3pPr>
            <a:lvl4pPr marL="1828800" marR="0" lvl="3" indent="-349250" algn="l" rtl="0">
              <a:lnSpc>
                <a:spcPct val="100000"/>
              </a:lnSpc>
              <a:spcBef>
                <a:spcPts val="0"/>
              </a:spcBef>
              <a:spcAft>
                <a:spcPts val="0"/>
              </a:spcAft>
              <a:buClr>
                <a:srgbClr val="003C71"/>
              </a:buClr>
              <a:buSzPts val="1900"/>
              <a:buFont typeface="Encode Sans Semi Condensed SemiBold"/>
              <a:buChar char="●"/>
              <a:defRPr sz="19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4pPr>
            <a:lvl5pPr marL="2286000" marR="0" lvl="4" indent="-336550" algn="l" rtl="0">
              <a:lnSpc>
                <a:spcPct val="100000"/>
              </a:lnSpc>
              <a:spcBef>
                <a:spcPts val="0"/>
              </a:spcBef>
              <a:spcAft>
                <a:spcPts val="0"/>
              </a:spcAft>
              <a:buClr>
                <a:srgbClr val="003C71"/>
              </a:buClr>
              <a:buSzPts val="1700"/>
              <a:buFont typeface="Encode Sans Semi Condensed SemiBold"/>
              <a:buChar char="○"/>
              <a:defRPr sz="17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5pPr>
            <a:lvl6pPr marL="2743200" marR="0" lvl="5" indent="-323850" algn="l" rtl="0">
              <a:lnSpc>
                <a:spcPct val="100000"/>
              </a:lnSpc>
              <a:spcBef>
                <a:spcPts val="0"/>
              </a:spcBef>
              <a:spcAft>
                <a:spcPts val="0"/>
              </a:spcAft>
              <a:buClr>
                <a:srgbClr val="003C71"/>
              </a:buClr>
              <a:buSzPts val="1500"/>
              <a:buFont typeface="Encode Sans Semi Condensed SemiBold"/>
              <a:buChar char="■"/>
              <a:defRPr sz="1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6pPr>
            <a:lvl7pPr marL="3200400" marR="0" lvl="6"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7pPr>
            <a:lvl8pPr marL="3657600" marR="0" lvl="7"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8pPr>
            <a:lvl9pPr marL="4114800" marR="0" lvl="8"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9pPr>
          </a:lstStyle>
          <a:p>
            <a:pPr marL="0" indent="0" algn="ctr">
              <a:buNone/>
            </a:pPr>
            <a:r>
              <a:rPr lang="en-US" u="sng" dirty="0">
                <a:latin typeface="Poppins" panose="00000500000000000000" pitchFamily="2" charset="0"/>
                <a:cs typeface="Poppins" panose="00000500000000000000" pitchFamily="2" charset="0"/>
              </a:rPr>
              <a:t>Utilization Standards (General)</a:t>
            </a:r>
          </a:p>
          <a:p>
            <a:pPr marL="0" indent="0" algn="ctr">
              <a:buNone/>
            </a:pPr>
            <a:endParaRPr lang="en-US" u="sng"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Ensuring property serves intended purposes</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Place in use within 1 year of donation </a:t>
            </a:r>
          </a:p>
          <a:p>
            <a:pPr marL="342900" indent="-342900"/>
            <a:endParaRPr lang="en-US" sz="2000" dirty="0">
              <a:latin typeface="Poppins" panose="00000500000000000000" pitchFamily="2" charset="0"/>
              <a:cs typeface="Poppins" panose="00000500000000000000" pitchFamily="2" charset="0"/>
            </a:endParaRPr>
          </a:p>
          <a:p>
            <a:pPr marL="342900" indent="-342900"/>
            <a:r>
              <a:rPr lang="en-US" sz="2000" dirty="0">
                <a:latin typeface="Poppins" panose="00000500000000000000" pitchFamily="2" charset="0"/>
                <a:cs typeface="Poppins" panose="00000500000000000000" pitchFamily="2" charset="0"/>
              </a:rPr>
              <a:t>Continue use for at least 1 year (+6 </a:t>
            </a:r>
            <a:r>
              <a:rPr lang="en-US" sz="2000" dirty="0" err="1">
                <a:latin typeface="Poppins" panose="00000500000000000000" pitchFamily="2" charset="0"/>
                <a:cs typeface="Poppins" panose="00000500000000000000" pitchFamily="2" charset="0"/>
              </a:rPr>
              <a:t>mos</a:t>
            </a:r>
            <a:r>
              <a:rPr lang="en-US" sz="2000" dirty="0">
                <a:latin typeface="Poppins" panose="00000500000000000000" pitchFamily="2" charset="0"/>
                <a:cs typeface="Poppins" panose="00000500000000000000" pitchFamily="2" charset="0"/>
              </a:rPr>
              <a:t> if High Value Item) after placement. Enhanced monitoring:</a:t>
            </a:r>
          </a:p>
          <a:p>
            <a:pPr marL="342900" indent="-342900"/>
            <a:endParaRPr lang="en-US" sz="2000" dirty="0">
              <a:latin typeface="Poppins" panose="00000500000000000000" pitchFamily="2" charset="0"/>
              <a:cs typeface="Poppins" panose="00000500000000000000" pitchFamily="2" charset="0"/>
            </a:endParaRPr>
          </a:p>
          <a:p>
            <a:pPr marL="800100" lvl="1" indent="-342900"/>
            <a:r>
              <a:rPr lang="en-US" sz="1800" dirty="0">
                <a:latin typeface="Poppins" panose="00000500000000000000" pitchFamily="2" charset="0"/>
                <a:cs typeface="Poppins" panose="00000500000000000000" pitchFamily="2" charset="0"/>
              </a:rPr>
              <a:t>High-Value Items: </a:t>
            </a:r>
            <a:r>
              <a:rPr lang="en-US" sz="1800" u="sng" dirty="0">
                <a:latin typeface="Poppins" panose="00000500000000000000" pitchFamily="2" charset="0"/>
                <a:cs typeface="Poppins" panose="00000500000000000000" pitchFamily="2" charset="0"/>
              </a:rPr>
              <a:t>&gt;</a:t>
            </a:r>
            <a:r>
              <a:rPr lang="en-US" sz="1800" dirty="0">
                <a:latin typeface="Poppins" panose="00000500000000000000" pitchFamily="2" charset="0"/>
                <a:cs typeface="Poppins" panose="00000500000000000000" pitchFamily="2" charset="0"/>
              </a:rPr>
              <a:t> $5,000 and passenger vehicles</a:t>
            </a:r>
          </a:p>
          <a:p>
            <a:pPr marL="800100" lvl="1" indent="-342900"/>
            <a:r>
              <a:rPr lang="en-US" sz="1800" dirty="0">
                <a:latin typeface="Poppins" panose="00000500000000000000" pitchFamily="2" charset="0"/>
                <a:cs typeface="Poppins" panose="00000500000000000000" pitchFamily="2" charset="0"/>
              </a:rPr>
              <a:t>Special Restrictions:</a:t>
            </a:r>
            <a:br>
              <a:rPr lang="en-US" sz="1800" dirty="0">
                <a:latin typeface="Poppins" panose="00000500000000000000" pitchFamily="2" charset="0"/>
                <a:cs typeface="Poppins" panose="00000500000000000000" pitchFamily="2" charset="0"/>
              </a:rPr>
            </a:br>
            <a:r>
              <a:rPr lang="en-US" sz="1800" dirty="0">
                <a:latin typeface="Poppins" panose="00000500000000000000" pitchFamily="2" charset="0"/>
                <a:cs typeface="Poppins" panose="00000500000000000000" pitchFamily="2" charset="0"/>
              </a:rPr>
              <a:t>• Aircraft/Vessels: 5 years (perpetual for combat-configured aircraft)</a:t>
            </a:r>
            <a:br>
              <a:rPr lang="en-US" sz="1800" dirty="0">
                <a:latin typeface="Poppins" panose="00000500000000000000" pitchFamily="2" charset="0"/>
                <a:cs typeface="Poppins" panose="00000500000000000000" pitchFamily="2" charset="0"/>
              </a:rPr>
            </a:br>
            <a:r>
              <a:rPr lang="en-US" sz="1800" dirty="0">
                <a:latin typeface="Poppins" panose="00000500000000000000" pitchFamily="2" charset="0"/>
                <a:cs typeface="Poppins" panose="00000500000000000000" pitchFamily="2" charset="0"/>
              </a:rPr>
              <a:t>• Cannibalized Property: Restriction until completion; components 	$5,000+ remain restricted</a:t>
            </a:r>
            <a:br>
              <a:rPr lang="en-US" sz="1500" dirty="0">
                <a:latin typeface="Poppins" panose="00000500000000000000" pitchFamily="2" charset="0"/>
                <a:cs typeface="Poppins" panose="00000500000000000000" pitchFamily="2" charset="0"/>
              </a:rPr>
            </a:br>
            <a:br>
              <a:rPr lang="en-US" sz="1500" dirty="0">
                <a:latin typeface="Poppins" panose="00000500000000000000" pitchFamily="2" charset="0"/>
                <a:cs typeface="Poppins" panose="00000500000000000000" pitchFamily="2" charset="0"/>
              </a:rPr>
            </a:br>
            <a:br>
              <a:rPr lang="en-US" sz="1500" dirty="0">
                <a:latin typeface="Poppins" panose="00000500000000000000" pitchFamily="2" charset="0"/>
                <a:cs typeface="Poppins" panose="00000500000000000000" pitchFamily="2" charset="0"/>
              </a:rPr>
            </a:br>
            <a:br>
              <a:rPr lang="en-US" sz="1500" dirty="0">
                <a:latin typeface="Poppins" panose="00000500000000000000" pitchFamily="2" charset="0"/>
                <a:cs typeface="Poppins" panose="00000500000000000000" pitchFamily="2" charset="0"/>
              </a:rPr>
            </a:br>
            <a:br>
              <a:rPr lang="en-US" sz="1500" dirty="0">
                <a:latin typeface="Poppins" panose="00000500000000000000" pitchFamily="2" charset="0"/>
                <a:cs typeface="Poppins" panose="00000500000000000000" pitchFamily="2" charset="0"/>
              </a:rPr>
            </a:br>
            <a:endParaRPr lang="en-US" sz="1500" dirty="0">
              <a:latin typeface="Poppins" panose="00000500000000000000" pitchFamily="2" charset="0"/>
              <a:ea typeface="Poppins"/>
              <a:cs typeface="Poppins" panose="00000500000000000000" pitchFamily="2" charset="0"/>
              <a:sym typeface="Poppins"/>
            </a:endParaRPr>
          </a:p>
        </p:txBody>
      </p:sp>
    </p:spTree>
    <p:extLst>
      <p:ext uri="{BB962C8B-B14F-4D97-AF65-F5344CB8AC3E}">
        <p14:creationId xmlns:p14="http://schemas.microsoft.com/office/powerpoint/2010/main" val="21160958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84A0A0D6-1B53-5BD0-1B61-0A7E3E2630DB}"/>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5941B2B9-78F1-3D4E-F2A1-200C451515B9}"/>
              </a:ext>
            </a:extLst>
          </p:cNvPr>
          <p:cNvSpPr txBox="1">
            <a:spLocks noGrp="1"/>
          </p:cNvSpPr>
          <p:nvPr>
            <p:ph type="title"/>
          </p:nvPr>
        </p:nvSpPr>
        <p:spPr>
          <a:xfrm>
            <a:off x="231475" y="354333"/>
            <a:ext cx="7977352" cy="765019"/>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latin typeface="Poppins"/>
                <a:ea typeface="Poppins"/>
                <a:cs typeface="Poppins"/>
                <a:sym typeface="Poppins"/>
              </a:rPr>
              <a:t>Applications of Compliance</a:t>
            </a:r>
            <a:endParaRPr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D5173094-1FA5-B749-5A7D-D559D44AB041}"/>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28</a:t>
            </a:fld>
            <a:endParaRPr/>
          </a:p>
        </p:txBody>
      </p:sp>
      <p:sp>
        <p:nvSpPr>
          <p:cNvPr id="275" name="Google Shape;275;p23">
            <a:extLst>
              <a:ext uri="{FF2B5EF4-FFF2-40B4-BE49-F238E27FC236}">
                <a16:creationId xmlns:a16="http://schemas.microsoft.com/office/drawing/2014/main" id="{1C7210CF-2FC5-0C38-2073-F1379663C74E}"/>
              </a:ext>
            </a:extLst>
          </p:cNvPr>
          <p:cNvSpPr txBox="1">
            <a:spLocks noGrp="1"/>
          </p:cNvSpPr>
          <p:nvPr>
            <p:ph type="body" idx="1"/>
          </p:nvPr>
        </p:nvSpPr>
        <p:spPr>
          <a:xfrm>
            <a:off x="231475" y="1693612"/>
            <a:ext cx="9144000" cy="4810055"/>
          </a:xfrm>
          <a:prstGeom prst="rect">
            <a:avLst/>
          </a:prstGeom>
        </p:spPr>
        <p:txBody>
          <a:bodyPr spcFirstLastPara="1" wrap="square" lIns="91425" tIns="91425" rIns="91425" bIns="91425" anchor="t" anchorCtr="0">
            <a:noAutofit/>
          </a:bodyPr>
          <a:lstStyle/>
          <a:p>
            <a:pPr marL="0" indent="0">
              <a:buNone/>
            </a:pP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
        <p:nvSpPr>
          <p:cNvPr id="4" name="TextBox 3">
            <a:extLst>
              <a:ext uri="{FF2B5EF4-FFF2-40B4-BE49-F238E27FC236}">
                <a16:creationId xmlns:a16="http://schemas.microsoft.com/office/drawing/2014/main" id="{2A2A2A6C-8C35-76ED-B085-B1A2D63BDD93}"/>
              </a:ext>
            </a:extLst>
          </p:cNvPr>
          <p:cNvSpPr txBox="1"/>
          <p:nvPr/>
        </p:nvSpPr>
        <p:spPr>
          <a:xfrm>
            <a:off x="1198054" y="1370179"/>
            <a:ext cx="6747892" cy="4524315"/>
          </a:xfrm>
          <a:prstGeom prst="rect">
            <a:avLst/>
          </a:prstGeom>
          <a:noFill/>
        </p:spPr>
        <p:txBody>
          <a:bodyPr wrap="square" rtlCol="0">
            <a:spAutoFit/>
          </a:bodyPr>
          <a:lstStyle/>
          <a:p>
            <a:r>
              <a:rPr lang="en-US" sz="3000" b="1" u="sng" dirty="0">
                <a:solidFill>
                  <a:schemeClr val="accent1">
                    <a:lumMod val="75000"/>
                  </a:schemeClr>
                </a:solidFill>
                <a:latin typeface="Poppins" panose="00000500000000000000" pitchFamily="2" charset="0"/>
                <a:cs typeface="Poppins" panose="00000500000000000000" pitchFamily="2" charset="0"/>
              </a:rPr>
              <a:t>Utilization File</a:t>
            </a:r>
          </a:p>
          <a:p>
            <a:r>
              <a:rPr lang="en-US" sz="2800" dirty="0">
                <a:solidFill>
                  <a:schemeClr val="accent1">
                    <a:lumMod val="75000"/>
                  </a:schemeClr>
                </a:solidFill>
                <a:latin typeface="Poppins" panose="00000500000000000000" pitchFamily="2" charset="0"/>
                <a:cs typeface="Poppins" panose="00000500000000000000" pitchFamily="2" charset="0"/>
              </a:rPr>
              <a:t>-Transfer Order</a:t>
            </a:r>
          </a:p>
          <a:p>
            <a:r>
              <a:rPr lang="en-US" sz="2800" dirty="0">
                <a:solidFill>
                  <a:schemeClr val="accent1">
                    <a:lumMod val="75000"/>
                  </a:schemeClr>
                </a:solidFill>
                <a:latin typeface="Poppins" panose="00000500000000000000" pitchFamily="2" charset="0"/>
                <a:cs typeface="Poppins" panose="00000500000000000000" pitchFamily="2" charset="0"/>
              </a:rPr>
              <a:t>-Signed Distribution Document/Invoice</a:t>
            </a:r>
          </a:p>
          <a:p>
            <a:r>
              <a:rPr lang="en-US" sz="2800" dirty="0">
                <a:solidFill>
                  <a:schemeClr val="accent1">
                    <a:lumMod val="75000"/>
                  </a:schemeClr>
                </a:solidFill>
                <a:latin typeface="Poppins" panose="00000500000000000000" pitchFamily="2" charset="0"/>
                <a:cs typeface="Poppins" panose="00000500000000000000" pitchFamily="2" charset="0"/>
              </a:rPr>
              <a:t>-In-use Utilization Report</a:t>
            </a:r>
          </a:p>
          <a:p>
            <a:r>
              <a:rPr lang="en-US" sz="2800" dirty="0">
                <a:solidFill>
                  <a:schemeClr val="accent1">
                    <a:lumMod val="75000"/>
                  </a:schemeClr>
                </a:solidFill>
                <a:latin typeface="Poppins" panose="00000500000000000000" pitchFamily="2" charset="0"/>
                <a:cs typeface="Poppins" panose="00000500000000000000" pitchFamily="2" charset="0"/>
              </a:rPr>
              <a:t>-Continued Use Utilization Report</a:t>
            </a:r>
            <a:r>
              <a:rPr lang="en-US" sz="2400" dirty="0">
                <a:solidFill>
                  <a:schemeClr val="accent1">
                    <a:lumMod val="75000"/>
                  </a:schemeClr>
                </a:solidFill>
                <a:latin typeface="Poppins" panose="00000500000000000000" pitchFamily="2" charset="0"/>
                <a:cs typeface="Poppins" panose="00000500000000000000" pitchFamily="2" charset="0"/>
              </a:rPr>
              <a:t>(S)</a:t>
            </a:r>
          </a:p>
          <a:p>
            <a:r>
              <a:rPr lang="en-US" sz="2800" dirty="0">
                <a:solidFill>
                  <a:schemeClr val="accent1">
                    <a:lumMod val="75000"/>
                  </a:schemeClr>
                </a:solidFill>
                <a:latin typeface="Poppins" panose="00000500000000000000" pitchFamily="2" charset="0"/>
                <a:cs typeface="Poppins" panose="00000500000000000000" pitchFamily="2" charset="0"/>
              </a:rPr>
              <a:t>-Pertaining Documentation</a:t>
            </a:r>
          </a:p>
          <a:p>
            <a:r>
              <a:rPr lang="en-US" sz="2000" dirty="0">
                <a:solidFill>
                  <a:schemeClr val="accent1">
                    <a:lumMod val="75000"/>
                  </a:schemeClr>
                </a:solidFill>
                <a:latin typeface="Poppins" panose="00000500000000000000" pitchFamily="2" charset="0"/>
                <a:cs typeface="Poppins" panose="00000500000000000000" pitchFamily="2" charset="0"/>
              </a:rPr>
              <a:t>	</a:t>
            </a:r>
            <a:r>
              <a:rPr lang="en-US" sz="1600" dirty="0">
                <a:solidFill>
                  <a:schemeClr val="accent1">
                    <a:lumMod val="75000"/>
                  </a:schemeClr>
                </a:solidFill>
                <a:latin typeface="Poppins" panose="00000500000000000000" pitchFamily="2" charset="0"/>
                <a:cs typeface="Poppins" panose="00000500000000000000" pitchFamily="2" charset="0"/>
              </a:rPr>
              <a:t>-copy of SF97</a:t>
            </a:r>
          </a:p>
          <a:p>
            <a:r>
              <a:rPr lang="en-US" sz="1600" dirty="0">
                <a:solidFill>
                  <a:schemeClr val="accent1">
                    <a:lumMod val="75000"/>
                  </a:schemeClr>
                </a:solidFill>
                <a:latin typeface="Poppins" panose="00000500000000000000" pitchFamily="2" charset="0"/>
                <a:cs typeface="Poppins" panose="00000500000000000000" pitchFamily="2" charset="0"/>
              </a:rPr>
              <a:t>	-In-use Extension Approvals</a:t>
            </a:r>
          </a:p>
          <a:p>
            <a:r>
              <a:rPr lang="en-US" sz="1600" dirty="0">
                <a:solidFill>
                  <a:schemeClr val="accent1">
                    <a:lumMod val="75000"/>
                  </a:schemeClr>
                </a:solidFill>
                <a:latin typeface="Poppins" panose="00000500000000000000" pitchFamily="2" charset="0"/>
                <a:cs typeface="Poppins" panose="00000500000000000000" pitchFamily="2" charset="0"/>
              </a:rPr>
              <a:t>	-Compliance Violation documents</a:t>
            </a:r>
          </a:p>
          <a:p>
            <a:r>
              <a:rPr lang="en-US" sz="1600" dirty="0">
                <a:solidFill>
                  <a:schemeClr val="accent1">
                    <a:lumMod val="75000"/>
                  </a:schemeClr>
                </a:solidFill>
                <a:latin typeface="Poppins" panose="00000500000000000000" pitchFamily="2" charset="0"/>
                <a:cs typeface="Poppins" panose="00000500000000000000" pitchFamily="2" charset="0"/>
              </a:rPr>
              <a:t>	-Cannibalization Requests/Approvals</a:t>
            </a:r>
          </a:p>
          <a:p>
            <a:r>
              <a:rPr lang="en-US" sz="1600" dirty="0">
                <a:solidFill>
                  <a:schemeClr val="accent1">
                    <a:lumMod val="75000"/>
                  </a:schemeClr>
                </a:solidFill>
                <a:latin typeface="Poppins" panose="00000500000000000000" pitchFamily="2" charset="0"/>
                <a:cs typeface="Poppins" panose="00000500000000000000" pitchFamily="2" charset="0"/>
              </a:rPr>
              <a:t>	-permissions to take out of state</a:t>
            </a:r>
          </a:p>
        </p:txBody>
      </p:sp>
    </p:spTree>
    <p:extLst>
      <p:ext uri="{BB962C8B-B14F-4D97-AF65-F5344CB8AC3E}">
        <p14:creationId xmlns:p14="http://schemas.microsoft.com/office/powerpoint/2010/main" val="28004705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72">
          <a:extLst>
            <a:ext uri="{FF2B5EF4-FFF2-40B4-BE49-F238E27FC236}">
              <a16:creationId xmlns:a16="http://schemas.microsoft.com/office/drawing/2014/main" id="{14A669A4-B28D-4F8E-ADF9-A6E96E5F60AA}"/>
            </a:ext>
          </a:extLst>
        </p:cNvPr>
        <p:cNvGrpSpPr/>
        <p:nvPr/>
      </p:nvGrpSpPr>
      <p:grpSpPr>
        <a:xfrm>
          <a:off x="0" y="0"/>
          <a:ext cx="0" cy="0"/>
          <a:chOff x="0" y="0"/>
          <a:chExt cx="0" cy="0"/>
        </a:xfrm>
      </p:grpSpPr>
      <p:sp>
        <p:nvSpPr>
          <p:cNvPr id="273" name="Google Shape;273;p23">
            <a:extLst>
              <a:ext uri="{FF2B5EF4-FFF2-40B4-BE49-F238E27FC236}">
                <a16:creationId xmlns:a16="http://schemas.microsoft.com/office/drawing/2014/main" id="{DF3E2A97-D46D-6447-8B37-F393122F8DD1}"/>
              </a:ext>
            </a:extLst>
          </p:cNvPr>
          <p:cNvSpPr txBox="1">
            <a:spLocks noGrp="1"/>
          </p:cNvSpPr>
          <p:nvPr>
            <p:ph type="title"/>
          </p:nvPr>
        </p:nvSpPr>
        <p:spPr>
          <a:xfrm>
            <a:off x="231475" y="354333"/>
            <a:ext cx="7977352" cy="765019"/>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t>Questions?</a:t>
            </a:r>
            <a:endParaRPr dirty="0">
              <a:latin typeface="Poppins"/>
              <a:ea typeface="Poppins"/>
              <a:cs typeface="Poppins"/>
              <a:sym typeface="Poppins"/>
            </a:endParaRPr>
          </a:p>
        </p:txBody>
      </p:sp>
      <p:sp>
        <p:nvSpPr>
          <p:cNvPr id="274" name="Google Shape;274;p23">
            <a:extLst>
              <a:ext uri="{FF2B5EF4-FFF2-40B4-BE49-F238E27FC236}">
                <a16:creationId xmlns:a16="http://schemas.microsoft.com/office/drawing/2014/main" id="{494417CE-1883-5AAD-9A79-1BFF3828C39B}"/>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29</a:t>
            </a:fld>
            <a:endParaRPr/>
          </a:p>
        </p:txBody>
      </p:sp>
      <p:sp>
        <p:nvSpPr>
          <p:cNvPr id="275" name="Google Shape;275;p23">
            <a:extLst>
              <a:ext uri="{FF2B5EF4-FFF2-40B4-BE49-F238E27FC236}">
                <a16:creationId xmlns:a16="http://schemas.microsoft.com/office/drawing/2014/main" id="{1C85BF64-AFE0-B336-29D1-5E60720BB58D}"/>
              </a:ext>
            </a:extLst>
          </p:cNvPr>
          <p:cNvSpPr txBox="1">
            <a:spLocks noGrp="1"/>
          </p:cNvSpPr>
          <p:nvPr>
            <p:ph type="body" idx="1"/>
          </p:nvPr>
        </p:nvSpPr>
        <p:spPr>
          <a:xfrm>
            <a:off x="231475" y="1693612"/>
            <a:ext cx="9144000" cy="4810055"/>
          </a:xfrm>
          <a:prstGeom prst="rect">
            <a:avLst/>
          </a:prstGeom>
        </p:spPr>
        <p:txBody>
          <a:bodyPr spcFirstLastPara="1" wrap="square" lIns="91425" tIns="91425" rIns="91425" bIns="91425" anchor="t" anchorCtr="0">
            <a:noAutofit/>
          </a:bodyPr>
          <a:lstStyle/>
          <a:p>
            <a:pPr marL="0" indent="0">
              <a:buNone/>
            </a:pP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br>
              <a:rPr lang="en-US" sz="2000" dirty="0">
                <a:latin typeface="Poppins" panose="00000500000000000000" pitchFamily="2" charset="0"/>
                <a:cs typeface="Poppins" panose="00000500000000000000" pitchFamily="2" charset="0"/>
              </a:rPr>
            </a:br>
            <a:endParaRPr sz="2000" dirty="0">
              <a:latin typeface="Poppins" panose="00000500000000000000" pitchFamily="2" charset="0"/>
              <a:ea typeface="Poppins"/>
              <a:cs typeface="Poppins" panose="00000500000000000000" pitchFamily="2" charset="0"/>
              <a:sym typeface="Poppins"/>
            </a:endParaRPr>
          </a:p>
        </p:txBody>
      </p:sp>
      <p:sp>
        <p:nvSpPr>
          <p:cNvPr id="2" name="Text Placeholder 3">
            <a:extLst>
              <a:ext uri="{FF2B5EF4-FFF2-40B4-BE49-F238E27FC236}">
                <a16:creationId xmlns:a16="http://schemas.microsoft.com/office/drawing/2014/main" id="{2F57AE31-6394-1F4D-4D6C-B0ABCE4CA788}"/>
              </a:ext>
            </a:extLst>
          </p:cNvPr>
          <p:cNvSpPr txBox="1">
            <a:spLocks/>
          </p:cNvSpPr>
          <p:nvPr/>
        </p:nvSpPr>
        <p:spPr>
          <a:xfrm>
            <a:off x="378589" y="2206777"/>
            <a:ext cx="3841562" cy="267306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87350" algn="l" rtl="0">
              <a:lnSpc>
                <a:spcPct val="100000"/>
              </a:lnSpc>
              <a:spcBef>
                <a:spcPts val="0"/>
              </a:spcBef>
              <a:spcAft>
                <a:spcPts val="0"/>
              </a:spcAft>
              <a:buClr>
                <a:srgbClr val="003C71"/>
              </a:buClr>
              <a:buSzPts val="2500"/>
              <a:buFont typeface="Encode Sans Semi Condensed SemiBold"/>
              <a:buChar char="●"/>
              <a:defRPr sz="2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1pPr>
            <a:lvl2pPr marL="914400" marR="0" lvl="1" indent="-374650" algn="l" rtl="0">
              <a:lnSpc>
                <a:spcPct val="100000"/>
              </a:lnSpc>
              <a:spcBef>
                <a:spcPts val="0"/>
              </a:spcBef>
              <a:spcAft>
                <a:spcPts val="0"/>
              </a:spcAft>
              <a:buClr>
                <a:srgbClr val="003C71"/>
              </a:buClr>
              <a:buSzPts val="2300"/>
              <a:buFont typeface="Encode Sans Semi Condensed SemiBold"/>
              <a:buChar char="○"/>
              <a:defRPr sz="23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2pPr>
            <a:lvl3pPr marL="1371600" marR="0" lvl="2" indent="-368300" algn="l" rtl="0">
              <a:lnSpc>
                <a:spcPct val="100000"/>
              </a:lnSpc>
              <a:spcBef>
                <a:spcPts val="0"/>
              </a:spcBef>
              <a:spcAft>
                <a:spcPts val="0"/>
              </a:spcAft>
              <a:buClr>
                <a:srgbClr val="003C71"/>
              </a:buClr>
              <a:buSzPts val="2200"/>
              <a:buFont typeface="Encode Sans Semi Condensed SemiBold"/>
              <a:buChar char="■"/>
              <a:defRPr sz="22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3pPr>
            <a:lvl4pPr marL="1828800" marR="0" lvl="3" indent="-349250" algn="l" rtl="0">
              <a:lnSpc>
                <a:spcPct val="100000"/>
              </a:lnSpc>
              <a:spcBef>
                <a:spcPts val="0"/>
              </a:spcBef>
              <a:spcAft>
                <a:spcPts val="0"/>
              </a:spcAft>
              <a:buClr>
                <a:srgbClr val="003C71"/>
              </a:buClr>
              <a:buSzPts val="1900"/>
              <a:buFont typeface="Encode Sans Semi Condensed SemiBold"/>
              <a:buChar char="●"/>
              <a:defRPr sz="19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4pPr>
            <a:lvl5pPr marL="2286000" marR="0" lvl="4" indent="-336550" algn="l" rtl="0">
              <a:lnSpc>
                <a:spcPct val="100000"/>
              </a:lnSpc>
              <a:spcBef>
                <a:spcPts val="0"/>
              </a:spcBef>
              <a:spcAft>
                <a:spcPts val="0"/>
              </a:spcAft>
              <a:buClr>
                <a:srgbClr val="003C71"/>
              </a:buClr>
              <a:buSzPts val="1700"/>
              <a:buFont typeface="Encode Sans Semi Condensed SemiBold"/>
              <a:buChar char="○"/>
              <a:defRPr sz="17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5pPr>
            <a:lvl6pPr marL="2743200" marR="0" lvl="5" indent="-323850" algn="l" rtl="0">
              <a:lnSpc>
                <a:spcPct val="100000"/>
              </a:lnSpc>
              <a:spcBef>
                <a:spcPts val="0"/>
              </a:spcBef>
              <a:spcAft>
                <a:spcPts val="0"/>
              </a:spcAft>
              <a:buClr>
                <a:srgbClr val="003C71"/>
              </a:buClr>
              <a:buSzPts val="1500"/>
              <a:buFont typeface="Encode Sans Semi Condensed SemiBold"/>
              <a:buChar char="■"/>
              <a:defRPr sz="1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6pPr>
            <a:lvl7pPr marL="3200400" marR="0" lvl="6"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7pPr>
            <a:lvl8pPr marL="3657600" marR="0" lvl="7"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8pPr>
            <a:lvl9pPr marL="4114800" marR="0" lvl="8"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9pPr>
          </a:lstStyle>
          <a:p>
            <a:r>
              <a:rPr lang="en-US" dirty="0">
                <a:latin typeface="Poppins" panose="00000500000000000000" pitchFamily="2" charset="0"/>
                <a:cs typeface="Poppins" panose="00000500000000000000" pitchFamily="2" charset="0"/>
              </a:rPr>
              <a:t>Tara Malone</a:t>
            </a:r>
          </a:p>
          <a:p>
            <a:pPr marL="69850" indent="0">
              <a:buFont typeface="Encode Sans Semi Condensed SemiBold"/>
              <a:buNone/>
            </a:pPr>
            <a:r>
              <a:rPr lang="en-US" dirty="0">
                <a:latin typeface="Poppins" panose="00000500000000000000" pitchFamily="2" charset="0"/>
                <a:cs typeface="Poppins" panose="00000500000000000000" pitchFamily="2" charset="0"/>
              </a:rPr>
              <a:t>E&amp;C COE Western</a:t>
            </a:r>
          </a:p>
          <a:p>
            <a:pPr marL="69850" indent="0">
              <a:buFont typeface="Encode Sans Semi Condensed SemiBold"/>
              <a:buNone/>
            </a:pPr>
            <a:r>
              <a:rPr lang="en-US" dirty="0">
                <a:latin typeface="Poppins" panose="00000500000000000000" pitchFamily="2" charset="0"/>
                <a:cs typeface="Poppins" panose="00000500000000000000" pitchFamily="2" charset="0"/>
              </a:rPr>
              <a:t>SW Central Zone</a:t>
            </a:r>
          </a:p>
          <a:p>
            <a:pPr marL="69850" indent="0">
              <a:buFont typeface="Encode Sans Semi Condensed SemiBold"/>
              <a:buNone/>
            </a:pPr>
            <a:r>
              <a:rPr lang="en-US" dirty="0">
                <a:latin typeface="Poppins" panose="00000500000000000000" pitchFamily="2" charset="0"/>
                <a:cs typeface="Poppins" panose="00000500000000000000" pitchFamily="2" charset="0"/>
              </a:rPr>
              <a:t>tara.malone@gsa.gov</a:t>
            </a:r>
          </a:p>
          <a:p>
            <a:pPr marL="69850" indent="0">
              <a:buFont typeface="Encode Sans Semi Condensed SemiBold"/>
              <a:buNone/>
            </a:pPr>
            <a:r>
              <a:rPr lang="en-US" dirty="0">
                <a:latin typeface="Poppins" panose="00000500000000000000" pitchFamily="2" charset="0"/>
                <a:cs typeface="Poppins" panose="00000500000000000000" pitchFamily="2" charset="0"/>
              </a:rPr>
              <a:t>(817) 682-8941</a:t>
            </a:r>
          </a:p>
        </p:txBody>
      </p:sp>
    </p:spTree>
    <p:extLst>
      <p:ext uri="{BB962C8B-B14F-4D97-AF65-F5344CB8AC3E}">
        <p14:creationId xmlns:p14="http://schemas.microsoft.com/office/powerpoint/2010/main" val="2855683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22"/>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t>Homeless/Impoverished Provider Donees</a:t>
            </a:r>
            <a:endParaRPr dirty="0">
              <a:latin typeface="Poppins"/>
              <a:ea typeface="Poppins"/>
              <a:cs typeface="Poppins"/>
              <a:sym typeface="Poppins"/>
            </a:endParaRPr>
          </a:p>
        </p:txBody>
      </p:sp>
      <p:sp>
        <p:nvSpPr>
          <p:cNvPr id="268" name="Google Shape;268;p22"/>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3</a:t>
            </a:fld>
            <a:endParaRPr/>
          </a:p>
        </p:txBody>
      </p:sp>
      <p:sp>
        <p:nvSpPr>
          <p:cNvPr id="2" name="Google Shape;262;p21">
            <a:extLst>
              <a:ext uri="{FF2B5EF4-FFF2-40B4-BE49-F238E27FC236}">
                <a16:creationId xmlns:a16="http://schemas.microsoft.com/office/drawing/2014/main" id="{50DD5673-5AB5-309E-27B1-D39AF1511298}"/>
              </a:ext>
            </a:extLst>
          </p:cNvPr>
          <p:cNvSpPr txBox="1">
            <a:spLocks noGrp="1"/>
          </p:cNvSpPr>
          <p:nvPr>
            <p:ph type="body" idx="1"/>
          </p:nvPr>
        </p:nvSpPr>
        <p:spPr>
          <a:xfrm>
            <a:off x="442774" y="1820905"/>
            <a:ext cx="8258452" cy="3216189"/>
          </a:xfrm>
          <a:prstGeom prst="rect">
            <a:avLst/>
          </a:prstGeom>
        </p:spPr>
        <p:txBody>
          <a:bodyPr spcFirstLastPara="1" wrap="square" lIns="91425" tIns="91425" rIns="91425" bIns="91425" anchor="t" anchorCtr="0">
            <a:noAutofit/>
          </a:bodyPr>
          <a:lstStyle/>
          <a:p>
            <a:pPr marL="342900" indent="-342900"/>
            <a:r>
              <a:rPr lang="en" dirty="0">
                <a:latin typeface="Poppins"/>
                <a:ea typeface="Poppins"/>
                <a:cs typeface="Poppins"/>
                <a:sym typeface="Poppins"/>
              </a:rPr>
              <a:t>Stewart B. McKinney Homeless Assistance Act</a:t>
            </a:r>
          </a:p>
          <a:p>
            <a:pPr marL="0" indent="0">
              <a:buNone/>
            </a:pPr>
            <a:r>
              <a:rPr lang="en" dirty="0">
                <a:latin typeface="Poppins"/>
                <a:ea typeface="Poppins"/>
                <a:cs typeface="Poppins"/>
                <a:sym typeface="Poppins"/>
              </a:rPr>
              <a:t>	(P.L. 100-77 enacted July 22, 1987; renamed 	McKinney-	Vento, 42 U.S.C. </a:t>
            </a:r>
            <a:r>
              <a:rPr lang="en-US" b="1" dirty="0"/>
              <a:t>§ </a:t>
            </a:r>
            <a:r>
              <a:rPr lang="en" dirty="0">
                <a:latin typeface="Poppins"/>
                <a:ea typeface="Poppins"/>
                <a:cs typeface="Poppins"/>
                <a:sym typeface="Poppins"/>
              </a:rPr>
              <a:t>11301 et seq.)</a:t>
            </a:r>
          </a:p>
          <a:p>
            <a:pPr marL="342900" indent="-342900"/>
            <a:endParaRPr lang="en" dirty="0">
              <a:latin typeface="Poppins"/>
              <a:ea typeface="Poppins"/>
              <a:cs typeface="Poppins"/>
              <a:sym typeface="Poppins"/>
            </a:endParaRPr>
          </a:p>
          <a:p>
            <a:pPr marL="342900" indent="-342900"/>
            <a:r>
              <a:rPr lang="en" dirty="0">
                <a:latin typeface="Poppins"/>
                <a:ea typeface="Poppins"/>
                <a:cs typeface="Poppins"/>
                <a:sym typeface="Poppins"/>
              </a:rPr>
              <a:t>P.L. 105-50 (1997)</a:t>
            </a:r>
          </a:p>
          <a:p>
            <a:pPr marL="342900" indent="-342900"/>
            <a:endParaRPr lang="en" dirty="0">
              <a:latin typeface="Poppins"/>
              <a:ea typeface="Poppins"/>
              <a:cs typeface="Poppins"/>
              <a:sym typeface="Poppins"/>
            </a:endParaRPr>
          </a:p>
          <a:p>
            <a:pPr marL="342900" indent="-342900"/>
            <a:r>
              <a:rPr lang="en-US" dirty="0">
                <a:latin typeface="Poppins" panose="00000500000000000000" pitchFamily="2" charset="0"/>
                <a:cs typeface="Poppins" panose="00000500000000000000" pitchFamily="2" charset="0"/>
              </a:rPr>
              <a:t>41 C.F.R. § 102-37: Definitions</a:t>
            </a:r>
            <a:endParaRPr lang="en" dirty="0">
              <a:latin typeface="Poppins" panose="00000500000000000000" pitchFamily="2" charset="0"/>
              <a:ea typeface="Poppins"/>
              <a:cs typeface="Poppins" panose="00000500000000000000" pitchFamily="2" charset="0"/>
              <a:sym typeface="Poppins"/>
            </a:endParaRPr>
          </a:p>
          <a:p>
            <a:pPr marL="342900" indent="-342900"/>
            <a:endParaRPr lang="en" sz="2000" dirty="0">
              <a:latin typeface="Poppins"/>
              <a:ea typeface="Poppins"/>
              <a:cs typeface="Poppins"/>
              <a:sym typeface="Poppins"/>
            </a:endParaRPr>
          </a:p>
          <a:p>
            <a:pPr marL="342900" indent="-342900"/>
            <a:endParaRPr sz="2000" dirty="0">
              <a:latin typeface="Poppins"/>
              <a:ea typeface="Poppins"/>
              <a:cs typeface="Poppins"/>
              <a:sym typeface="Poppin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6">
          <a:extLst>
            <a:ext uri="{FF2B5EF4-FFF2-40B4-BE49-F238E27FC236}">
              <a16:creationId xmlns:a16="http://schemas.microsoft.com/office/drawing/2014/main" id="{C332E2B4-C01E-3258-0B9D-B00ED2942B1F}"/>
            </a:ext>
          </a:extLst>
        </p:cNvPr>
        <p:cNvGrpSpPr/>
        <p:nvPr/>
      </p:nvGrpSpPr>
      <p:grpSpPr>
        <a:xfrm>
          <a:off x="0" y="0"/>
          <a:ext cx="0" cy="0"/>
          <a:chOff x="0" y="0"/>
          <a:chExt cx="0" cy="0"/>
        </a:xfrm>
      </p:grpSpPr>
      <p:sp>
        <p:nvSpPr>
          <p:cNvPr id="267" name="Google Shape;267;p22">
            <a:extLst>
              <a:ext uri="{FF2B5EF4-FFF2-40B4-BE49-F238E27FC236}">
                <a16:creationId xmlns:a16="http://schemas.microsoft.com/office/drawing/2014/main" id="{9510C20D-EE26-2A1C-098B-5A23A2BFD0F4}"/>
              </a:ext>
            </a:extLst>
          </p:cNvPr>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t>Homeless/Impoverished Provider Donees</a:t>
            </a:r>
            <a:endParaRPr dirty="0">
              <a:latin typeface="Poppins"/>
              <a:ea typeface="Poppins"/>
              <a:cs typeface="Poppins"/>
              <a:sym typeface="Poppins"/>
            </a:endParaRPr>
          </a:p>
        </p:txBody>
      </p:sp>
      <p:sp>
        <p:nvSpPr>
          <p:cNvPr id="268" name="Google Shape;268;p22">
            <a:extLst>
              <a:ext uri="{FF2B5EF4-FFF2-40B4-BE49-F238E27FC236}">
                <a16:creationId xmlns:a16="http://schemas.microsoft.com/office/drawing/2014/main" id="{72A7705A-8416-7E7D-E9B3-EAFD6CF9AA42}"/>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4</a:t>
            </a:fld>
            <a:endParaRPr/>
          </a:p>
        </p:txBody>
      </p:sp>
      <p:sp>
        <p:nvSpPr>
          <p:cNvPr id="2" name="Google Shape;262;p21">
            <a:extLst>
              <a:ext uri="{FF2B5EF4-FFF2-40B4-BE49-F238E27FC236}">
                <a16:creationId xmlns:a16="http://schemas.microsoft.com/office/drawing/2014/main" id="{F02EBCAE-4E5A-97AB-848D-22D3A61E35AA}"/>
              </a:ext>
            </a:extLst>
          </p:cNvPr>
          <p:cNvSpPr txBox="1">
            <a:spLocks noGrp="1"/>
          </p:cNvSpPr>
          <p:nvPr>
            <p:ph type="body" idx="1"/>
          </p:nvPr>
        </p:nvSpPr>
        <p:spPr>
          <a:xfrm>
            <a:off x="231475" y="1265682"/>
            <a:ext cx="8258452" cy="5207085"/>
          </a:xfrm>
          <a:prstGeom prst="rect">
            <a:avLst/>
          </a:prstGeom>
        </p:spPr>
        <p:txBody>
          <a:bodyPr spcFirstLastPara="1" wrap="square" lIns="91425" tIns="91425" rIns="91425" bIns="91425" anchor="t" anchorCtr="0">
            <a:noAutofit/>
          </a:bodyPr>
          <a:lstStyle/>
          <a:p>
            <a:pPr marL="342900" indent="-342900"/>
            <a:r>
              <a:rPr lang="en-US" sz="2000" u="sng" dirty="0">
                <a:latin typeface="Poppins" panose="00000500000000000000" pitchFamily="2" charset="0"/>
                <a:cs typeface="Poppins" panose="00000500000000000000" pitchFamily="2" charset="0"/>
              </a:rPr>
              <a:t>Homeless Individual: </a:t>
            </a:r>
            <a:r>
              <a:rPr lang="en-US" sz="2000" dirty="0">
                <a:latin typeface="Poppins" panose="00000500000000000000" pitchFamily="2" charset="0"/>
                <a:cs typeface="Poppins" panose="00000500000000000000" pitchFamily="2" charset="0"/>
              </a:rPr>
              <a:t>An individual who lacks a fixed, regular, and adequate nighttime residence, or who has a primary nighttime residence that is:</a:t>
            </a:r>
          </a:p>
          <a:p>
            <a:pPr marL="342900" indent="-342900"/>
            <a:endParaRPr lang="en-US" sz="1700" dirty="0">
              <a:latin typeface="Poppins" panose="00000500000000000000" pitchFamily="2" charset="0"/>
              <a:cs typeface="Poppins" panose="00000500000000000000" pitchFamily="2" charset="0"/>
            </a:endParaRPr>
          </a:p>
          <a:p>
            <a:pPr lvl="1"/>
            <a:r>
              <a:rPr lang="en-US" sz="1700" dirty="0">
                <a:latin typeface="Poppins" panose="00000500000000000000" pitchFamily="2" charset="0"/>
                <a:cs typeface="Poppins" panose="00000500000000000000" pitchFamily="2" charset="0"/>
              </a:rPr>
              <a:t>A supervised publicly or privately operated shelter designed to provide temporary living accommodations (including welfare hotels, congregate shelters, and transitional housing for the mentally ill);</a:t>
            </a:r>
          </a:p>
          <a:p>
            <a:pPr lvl="1"/>
            <a:endParaRPr lang="en-US" sz="1700" dirty="0">
              <a:latin typeface="Poppins" panose="00000500000000000000" pitchFamily="2" charset="0"/>
              <a:cs typeface="Poppins" panose="00000500000000000000" pitchFamily="2" charset="0"/>
            </a:endParaRPr>
          </a:p>
          <a:p>
            <a:pPr lvl="1"/>
            <a:r>
              <a:rPr lang="en-US" sz="1700" dirty="0">
                <a:latin typeface="Poppins" panose="00000500000000000000" pitchFamily="2" charset="0"/>
                <a:cs typeface="Poppins" panose="00000500000000000000" pitchFamily="2" charset="0"/>
              </a:rPr>
              <a:t>An institution that provides a temporary residence for individuals intended to be institutionalized; Or</a:t>
            </a:r>
          </a:p>
          <a:p>
            <a:pPr lvl="1"/>
            <a:endParaRPr lang="en-US" sz="1700" dirty="0">
              <a:latin typeface="Poppins" panose="00000500000000000000" pitchFamily="2" charset="0"/>
              <a:cs typeface="Poppins" panose="00000500000000000000" pitchFamily="2" charset="0"/>
            </a:endParaRPr>
          </a:p>
          <a:p>
            <a:pPr lvl="1"/>
            <a:r>
              <a:rPr lang="en-US" sz="1700" dirty="0">
                <a:latin typeface="Poppins" panose="00000500000000000000" pitchFamily="2" charset="0"/>
                <a:cs typeface="Poppins" panose="00000500000000000000" pitchFamily="2" charset="0"/>
              </a:rPr>
              <a:t>A public or private place not designed for, or ordinarily used as a regular sleeping accommodation for human beings</a:t>
            </a:r>
          </a:p>
          <a:p>
            <a:pPr lvl="1"/>
            <a:endParaRPr lang="en-US" sz="1700" dirty="0">
              <a:latin typeface="Poppins" panose="00000500000000000000" pitchFamily="2" charset="0"/>
              <a:cs typeface="Poppins" panose="00000500000000000000" pitchFamily="2" charset="0"/>
            </a:endParaRPr>
          </a:p>
          <a:p>
            <a:pPr lvl="1"/>
            <a:r>
              <a:rPr lang="en-US" sz="1700" dirty="0">
                <a:latin typeface="Poppins" panose="00000500000000000000" pitchFamily="2" charset="0"/>
                <a:cs typeface="Poppins" panose="00000500000000000000" pitchFamily="2" charset="0"/>
              </a:rPr>
              <a:t>The term </a:t>
            </a:r>
            <a:r>
              <a:rPr lang="en-US" sz="1700" i="1" dirty="0">
                <a:latin typeface="Poppins" panose="00000500000000000000" pitchFamily="2" charset="0"/>
                <a:cs typeface="Poppins" panose="00000500000000000000" pitchFamily="2" charset="0"/>
              </a:rPr>
              <a:t>homeless individual </a:t>
            </a:r>
            <a:r>
              <a:rPr lang="en-US" sz="1700" dirty="0">
                <a:latin typeface="Poppins" panose="00000500000000000000" pitchFamily="2" charset="0"/>
                <a:cs typeface="Poppins" panose="00000500000000000000" pitchFamily="2" charset="0"/>
              </a:rPr>
              <a:t>does not include any individual imprisoned or otherwise detained pursuant to an Act of the Congress or a State law (for the purposes of this part)</a:t>
            </a:r>
          </a:p>
          <a:p>
            <a:pPr lvl="1"/>
            <a:endParaRPr lang="en-US" sz="1800" dirty="0">
              <a:latin typeface="Poppins" panose="00000500000000000000" pitchFamily="2" charset="0"/>
              <a:cs typeface="Poppins" panose="00000500000000000000" pitchFamily="2" charset="0"/>
            </a:endParaRPr>
          </a:p>
          <a:p>
            <a:pPr marL="800100" lvl="1" indent="-342900"/>
            <a:endParaRPr lang="en-US" sz="1800" dirty="0">
              <a:latin typeface="Poppins" panose="00000500000000000000" pitchFamily="2" charset="0"/>
              <a:cs typeface="Poppins" panose="00000500000000000000" pitchFamily="2" charset="0"/>
            </a:endParaRPr>
          </a:p>
          <a:p>
            <a:pPr marL="0" indent="0">
              <a:buNone/>
            </a:pPr>
            <a:endParaRPr lang="en" sz="2000" dirty="0">
              <a:latin typeface="Poppins"/>
              <a:ea typeface="Poppins"/>
              <a:cs typeface="Poppins"/>
              <a:sym typeface="Poppins"/>
            </a:endParaRPr>
          </a:p>
          <a:p>
            <a:pPr marL="0" indent="0">
              <a:buNone/>
            </a:pPr>
            <a:endParaRPr lang="en" sz="2000" dirty="0">
              <a:latin typeface="Poppins"/>
              <a:ea typeface="Poppins"/>
              <a:cs typeface="Poppins"/>
              <a:sym typeface="Poppins"/>
            </a:endParaRPr>
          </a:p>
          <a:p>
            <a:pPr marL="342900" indent="-342900"/>
            <a:endParaRPr sz="2000" dirty="0">
              <a:latin typeface="Poppins"/>
              <a:ea typeface="Poppins"/>
              <a:cs typeface="Poppins"/>
              <a:sym typeface="Poppins"/>
            </a:endParaRPr>
          </a:p>
        </p:txBody>
      </p:sp>
    </p:spTree>
    <p:extLst>
      <p:ext uri="{BB962C8B-B14F-4D97-AF65-F5344CB8AC3E}">
        <p14:creationId xmlns:p14="http://schemas.microsoft.com/office/powerpoint/2010/main" val="1959022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6">
          <a:extLst>
            <a:ext uri="{FF2B5EF4-FFF2-40B4-BE49-F238E27FC236}">
              <a16:creationId xmlns:a16="http://schemas.microsoft.com/office/drawing/2014/main" id="{F5217D82-3E3E-8539-967B-AF0EAD35AE5C}"/>
            </a:ext>
          </a:extLst>
        </p:cNvPr>
        <p:cNvGrpSpPr/>
        <p:nvPr/>
      </p:nvGrpSpPr>
      <p:grpSpPr>
        <a:xfrm>
          <a:off x="0" y="0"/>
          <a:ext cx="0" cy="0"/>
          <a:chOff x="0" y="0"/>
          <a:chExt cx="0" cy="0"/>
        </a:xfrm>
      </p:grpSpPr>
      <p:sp>
        <p:nvSpPr>
          <p:cNvPr id="267" name="Google Shape;267;p22">
            <a:extLst>
              <a:ext uri="{FF2B5EF4-FFF2-40B4-BE49-F238E27FC236}">
                <a16:creationId xmlns:a16="http://schemas.microsoft.com/office/drawing/2014/main" id="{33E8F9EF-AAFA-63F6-778E-EAD786B1644E}"/>
              </a:ext>
            </a:extLst>
          </p:cNvPr>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t>Homeless/Impoverished Provider Donees</a:t>
            </a:r>
            <a:endParaRPr dirty="0">
              <a:latin typeface="Poppins"/>
              <a:ea typeface="Poppins"/>
              <a:cs typeface="Poppins"/>
              <a:sym typeface="Poppins"/>
            </a:endParaRPr>
          </a:p>
        </p:txBody>
      </p:sp>
      <p:sp>
        <p:nvSpPr>
          <p:cNvPr id="268" name="Google Shape;268;p22">
            <a:extLst>
              <a:ext uri="{FF2B5EF4-FFF2-40B4-BE49-F238E27FC236}">
                <a16:creationId xmlns:a16="http://schemas.microsoft.com/office/drawing/2014/main" id="{4B92688C-ABF3-F699-C4E5-CC221384587D}"/>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5</a:t>
            </a:fld>
            <a:endParaRPr/>
          </a:p>
        </p:txBody>
      </p:sp>
      <p:sp>
        <p:nvSpPr>
          <p:cNvPr id="2" name="Google Shape;262;p21">
            <a:extLst>
              <a:ext uri="{FF2B5EF4-FFF2-40B4-BE49-F238E27FC236}">
                <a16:creationId xmlns:a16="http://schemas.microsoft.com/office/drawing/2014/main" id="{94C36456-20C2-0FC4-35FA-E6935459B01E}"/>
              </a:ext>
            </a:extLst>
          </p:cNvPr>
          <p:cNvSpPr txBox="1">
            <a:spLocks noGrp="1"/>
          </p:cNvSpPr>
          <p:nvPr>
            <p:ph type="body" idx="1"/>
          </p:nvPr>
        </p:nvSpPr>
        <p:spPr>
          <a:xfrm>
            <a:off x="454623" y="1311968"/>
            <a:ext cx="8258452" cy="4234064"/>
          </a:xfrm>
          <a:prstGeom prst="rect">
            <a:avLst/>
          </a:prstGeom>
        </p:spPr>
        <p:txBody>
          <a:bodyPr spcFirstLastPara="1" wrap="square" lIns="91425" tIns="91425" rIns="91425" bIns="91425" anchor="t" anchorCtr="0">
            <a:noAutofit/>
          </a:bodyPr>
          <a:lstStyle/>
          <a:p>
            <a:pPr marL="0" indent="0">
              <a:buNone/>
            </a:pPr>
            <a:endParaRPr lang="en" sz="2000" dirty="0">
              <a:latin typeface="Poppins"/>
              <a:ea typeface="Poppins"/>
              <a:cs typeface="Poppins"/>
              <a:sym typeface="Poppins"/>
            </a:endParaRPr>
          </a:p>
          <a:p>
            <a:pPr marL="0" indent="0">
              <a:buNone/>
            </a:pPr>
            <a:endParaRPr lang="en" sz="2000" dirty="0">
              <a:latin typeface="Poppins"/>
              <a:ea typeface="Poppins"/>
              <a:cs typeface="Poppins"/>
              <a:sym typeface="Poppins"/>
            </a:endParaRPr>
          </a:p>
          <a:p>
            <a:pPr marL="342900" indent="-342900"/>
            <a:r>
              <a:rPr lang="en-US" sz="2000" u="sng" dirty="0">
                <a:latin typeface="Poppins" panose="00000500000000000000" pitchFamily="2" charset="0"/>
                <a:cs typeface="Poppins" panose="00000500000000000000" pitchFamily="2" charset="0"/>
              </a:rPr>
              <a:t>Provider of Assistance to Homeless Individuals</a:t>
            </a:r>
            <a:r>
              <a:rPr lang="en-US" sz="2000" dirty="0">
                <a:latin typeface="Poppins" panose="00000500000000000000" pitchFamily="2" charset="0"/>
                <a:cs typeface="Poppins" panose="00000500000000000000" pitchFamily="2" charset="0"/>
              </a:rPr>
              <a:t>: A</a:t>
            </a:r>
            <a:r>
              <a:rPr lang="en-US" sz="2000" b="1" dirty="0">
                <a:latin typeface="Poppins" panose="00000500000000000000" pitchFamily="2" charset="0"/>
                <a:cs typeface="Poppins" panose="00000500000000000000" pitchFamily="2" charset="0"/>
              </a:rPr>
              <a:t> </a:t>
            </a:r>
            <a:r>
              <a:rPr lang="en-US" sz="2000" dirty="0">
                <a:latin typeface="Poppins" panose="00000500000000000000" pitchFamily="2" charset="0"/>
                <a:cs typeface="Poppins" panose="00000500000000000000" pitchFamily="2" charset="0"/>
              </a:rPr>
              <a:t>public agency or a nonprofit institution/organization that operates a program which provides assistance such as food, shelter, or other services to homeless individuals</a:t>
            </a:r>
          </a:p>
          <a:p>
            <a:pPr marL="342900" indent="-342900"/>
            <a:endParaRPr lang="en-US" sz="2000" u="sng" dirty="0">
              <a:latin typeface="Poppins" panose="00000500000000000000" pitchFamily="2" charset="0"/>
              <a:ea typeface="Poppins"/>
              <a:cs typeface="Poppins" panose="00000500000000000000" pitchFamily="2" charset="0"/>
              <a:sym typeface="Poppins"/>
            </a:endParaRPr>
          </a:p>
          <a:p>
            <a:pPr marL="342900" indent="-342900"/>
            <a:r>
              <a:rPr lang="en-US" sz="2000" u="sng" dirty="0">
                <a:latin typeface="Poppins" panose="00000500000000000000" pitchFamily="2" charset="0"/>
                <a:cs typeface="Poppins" panose="00000500000000000000" pitchFamily="2" charset="0"/>
              </a:rPr>
              <a:t>Provider of Assistance to Impoverished Families and Individuals: </a:t>
            </a:r>
            <a:r>
              <a:rPr lang="en-US" sz="2000" dirty="0">
                <a:latin typeface="Poppins" panose="00000500000000000000" pitchFamily="2" charset="0"/>
                <a:cs typeface="Poppins" panose="00000500000000000000" pitchFamily="2" charset="0"/>
              </a:rPr>
              <a:t>A public or nonprofit organization whose primary function is to provide money, goods, or services to families or individuals whose annual incomes are below the poverty line </a:t>
            </a:r>
            <a:r>
              <a:rPr lang="en-US" sz="1600" dirty="0">
                <a:latin typeface="Poppins" panose="00000500000000000000" pitchFamily="2" charset="0"/>
                <a:cs typeface="Poppins" panose="00000500000000000000" pitchFamily="2" charset="0"/>
              </a:rPr>
              <a:t>(as defined in section 673 of the Community Service Block Grant Act 42 U.S.C. 9902).</a:t>
            </a:r>
          </a:p>
          <a:p>
            <a:pPr marL="342900" indent="-342900"/>
            <a:endParaRPr sz="2000" dirty="0">
              <a:latin typeface="Poppins"/>
              <a:ea typeface="Poppins"/>
              <a:cs typeface="Poppins"/>
              <a:sym typeface="Poppins"/>
            </a:endParaRPr>
          </a:p>
        </p:txBody>
      </p:sp>
    </p:spTree>
    <p:extLst>
      <p:ext uri="{BB962C8B-B14F-4D97-AF65-F5344CB8AC3E}">
        <p14:creationId xmlns:p14="http://schemas.microsoft.com/office/powerpoint/2010/main" val="2432739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6">
          <a:extLst>
            <a:ext uri="{FF2B5EF4-FFF2-40B4-BE49-F238E27FC236}">
              <a16:creationId xmlns:a16="http://schemas.microsoft.com/office/drawing/2014/main" id="{AFD935FF-2ABE-D344-73AB-8293FA8807B8}"/>
            </a:ext>
          </a:extLst>
        </p:cNvPr>
        <p:cNvGrpSpPr/>
        <p:nvPr/>
      </p:nvGrpSpPr>
      <p:grpSpPr>
        <a:xfrm>
          <a:off x="0" y="0"/>
          <a:ext cx="0" cy="0"/>
          <a:chOff x="0" y="0"/>
          <a:chExt cx="0" cy="0"/>
        </a:xfrm>
      </p:grpSpPr>
      <p:sp>
        <p:nvSpPr>
          <p:cNvPr id="267" name="Google Shape;267;p22">
            <a:extLst>
              <a:ext uri="{FF2B5EF4-FFF2-40B4-BE49-F238E27FC236}">
                <a16:creationId xmlns:a16="http://schemas.microsoft.com/office/drawing/2014/main" id="{6FD41821-F5D5-CD5E-D5DA-6E44F5601A6B}"/>
              </a:ext>
            </a:extLst>
          </p:cNvPr>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t>Homeless/Impoverished Provider Donees</a:t>
            </a:r>
            <a:endParaRPr dirty="0">
              <a:latin typeface="Poppins"/>
              <a:ea typeface="Poppins"/>
              <a:cs typeface="Poppins"/>
              <a:sym typeface="Poppins"/>
            </a:endParaRPr>
          </a:p>
        </p:txBody>
      </p:sp>
      <p:sp>
        <p:nvSpPr>
          <p:cNvPr id="268" name="Google Shape;268;p22">
            <a:extLst>
              <a:ext uri="{FF2B5EF4-FFF2-40B4-BE49-F238E27FC236}">
                <a16:creationId xmlns:a16="http://schemas.microsoft.com/office/drawing/2014/main" id="{EF25362C-6FE5-E849-EF52-A91A2A25C666}"/>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6</a:t>
            </a:fld>
            <a:endParaRPr/>
          </a:p>
        </p:txBody>
      </p:sp>
      <p:sp>
        <p:nvSpPr>
          <p:cNvPr id="3" name="Text Placeholder 3">
            <a:extLst>
              <a:ext uri="{FF2B5EF4-FFF2-40B4-BE49-F238E27FC236}">
                <a16:creationId xmlns:a16="http://schemas.microsoft.com/office/drawing/2014/main" id="{7C475BA8-6189-0786-D17E-BB8F42F02117}"/>
              </a:ext>
            </a:extLst>
          </p:cNvPr>
          <p:cNvSpPr txBox="1">
            <a:spLocks/>
          </p:cNvSpPr>
          <p:nvPr/>
        </p:nvSpPr>
        <p:spPr>
          <a:xfrm>
            <a:off x="477774" y="1452367"/>
            <a:ext cx="8407607" cy="450324"/>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87350" algn="l" rtl="0">
              <a:lnSpc>
                <a:spcPct val="100000"/>
              </a:lnSpc>
              <a:spcBef>
                <a:spcPts val="0"/>
              </a:spcBef>
              <a:spcAft>
                <a:spcPts val="0"/>
              </a:spcAft>
              <a:buClr>
                <a:srgbClr val="003C71"/>
              </a:buClr>
              <a:buSzPts val="2500"/>
              <a:buFont typeface="Encode Sans Semi Condensed SemiBold"/>
              <a:buChar char="●"/>
              <a:defRPr sz="2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1pPr>
            <a:lvl2pPr marL="914400" marR="0" lvl="1" indent="-374650" algn="l" rtl="0">
              <a:lnSpc>
                <a:spcPct val="100000"/>
              </a:lnSpc>
              <a:spcBef>
                <a:spcPts val="0"/>
              </a:spcBef>
              <a:spcAft>
                <a:spcPts val="0"/>
              </a:spcAft>
              <a:buClr>
                <a:srgbClr val="003C71"/>
              </a:buClr>
              <a:buSzPts val="2300"/>
              <a:buFont typeface="Encode Sans Semi Condensed SemiBold"/>
              <a:buChar char="○"/>
              <a:defRPr sz="23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2pPr>
            <a:lvl3pPr marL="1371600" marR="0" lvl="2" indent="-368300" algn="l" rtl="0">
              <a:lnSpc>
                <a:spcPct val="100000"/>
              </a:lnSpc>
              <a:spcBef>
                <a:spcPts val="0"/>
              </a:spcBef>
              <a:spcAft>
                <a:spcPts val="0"/>
              </a:spcAft>
              <a:buClr>
                <a:srgbClr val="003C71"/>
              </a:buClr>
              <a:buSzPts val="2200"/>
              <a:buFont typeface="Encode Sans Semi Condensed SemiBold"/>
              <a:buChar char="■"/>
              <a:defRPr sz="22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3pPr>
            <a:lvl4pPr marL="1828800" marR="0" lvl="3" indent="-349250" algn="l" rtl="0">
              <a:lnSpc>
                <a:spcPct val="100000"/>
              </a:lnSpc>
              <a:spcBef>
                <a:spcPts val="0"/>
              </a:spcBef>
              <a:spcAft>
                <a:spcPts val="0"/>
              </a:spcAft>
              <a:buClr>
                <a:srgbClr val="003C71"/>
              </a:buClr>
              <a:buSzPts val="1900"/>
              <a:buFont typeface="Encode Sans Semi Condensed SemiBold"/>
              <a:buChar char="●"/>
              <a:defRPr sz="19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4pPr>
            <a:lvl5pPr marL="2286000" marR="0" lvl="4" indent="-336550" algn="l" rtl="0">
              <a:lnSpc>
                <a:spcPct val="100000"/>
              </a:lnSpc>
              <a:spcBef>
                <a:spcPts val="0"/>
              </a:spcBef>
              <a:spcAft>
                <a:spcPts val="0"/>
              </a:spcAft>
              <a:buClr>
                <a:srgbClr val="003C71"/>
              </a:buClr>
              <a:buSzPts val="1700"/>
              <a:buFont typeface="Encode Sans Semi Condensed SemiBold"/>
              <a:buChar char="○"/>
              <a:defRPr sz="17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5pPr>
            <a:lvl6pPr marL="2743200" marR="0" lvl="5" indent="-323850" algn="l" rtl="0">
              <a:lnSpc>
                <a:spcPct val="100000"/>
              </a:lnSpc>
              <a:spcBef>
                <a:spcPts val="0"/>
              </a:spcBef>
              <a:spcAft>
                <a:spcPts val="0"/>
              </a:spcAft>
              <a:buClr>
                <a:srgbClr val="003C71"/>
              </a:buClr>
              <a:buSzPts val="1500"/>
              <a:buFont typeface="Encode Sans Semi Condensed SemiBold"/>
              <a:buChar char="■"/>
              <a:defRPr sz="15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6pPr>
            <a:lvl7pPr marL="3200400" marR="0" lvl="6"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7pPr>
            <a:lvl8pPr marL="3657600" marR="0" lvl="7"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8pPr>
            <a:lvl9pPr marL="4114800" marR="0" lvl="8" indent="-292100" algn="l" rtl="0">
              <a:lnSpc>
                <a:spcPct val="100000"/>
              </a:lnSpc>
              <a:spcBef>
                <a:spcPts val="0"/>
              </a:spcBef>
              <a:spcAft>
                <a:spcPts val="0"/>
              </a:spcAft>
              <a:buClr>
                <a:srgbClr val="003C71"/>
              </a:buClr>
              <a:buSzPts val="1000"/>
              <a:buFont typeface="Encode Sans Semi Condensed SemiBold"/>
              <a:buChar char="■"/>
              <a:defRPr sz="1000" b="0" i="0" u="none" strike="noStrike" cap="none">
                <a:solidFill>
                  <a:srgbClr val="003C71"/>
                </a:solidFill>
                <a:latin typeface="Encode Sans Semi Condensed SemiBold"/>
                <a:ea typeface="Encode Sans Semi Condensed SemiBold"/>
                <a:cs typeface="Encode Sans Semi Condensed SemiBold"/>
                <a:sym typeface="Encode Sans Semi Condensed SemiBold"/>
              </a:defRPr>
            </a:lvl9pPr>
          </a:lstStyle>
          <a:p>
            <a:r>
              <a:rPr lang="en-US" b="1" dirty="0">
                <a:latin typeface="Poppins" panose="00000500000000000000" pitchFamily="2" charset="0"/>
                <a:cs typeface="Poppins" panose="00000500000000000000" pitchFamily="2" charset="0"/>
              </a:rPr>
              <a:t>Includes </a:t>
            </a:r>
            <a:r>
              <a:rPr lang="en-US" sz="1600" b="1" dirty="0">
                <a:latin typeface="Poppins" panose="00000500000000000000" pitchFamily="2" charset="0"/>
                <a:cs typeface="Poppins" panose="00000500000000000000" pitchFamily="2" charset="0"/>
              </a:rPr>
              <a:t>(not limited to) </a:t>
            </a:r>
            <a:r>
              <a:rPr lang="en-US" b="1" dirty="0">
                <a:latin typeface="Poppins" panose="00000500000000000000" pitchFamily="2" charset="0"/>
                <a:cs typeface="Poppins" panose="00000500000000000000" pitchFamily="2" charset="0"/>
              </a:rPr>
              <a:t>organizations providing:</a:t>
            </a:r>
          </a:p>
          <a:p>
            <a:endParaRPr lang="en-US" b="1" dirty="0">
              <a:latin typeface="Poppins" panose="00000500000000000000" pitchFamily="2" charset="0"/>
              <a:cs typeface="Poppins" panose="00000500000000000000" pitchFamily="2" charset="0"/>
            </a:endParaRPr>
          </a:p>
          <a:p>
            <a:pPr marL="69850" indent="0">
              <a:buFont typeface="Encode Sans Semi Condensed SemiBold"/>
              <a:buNone/>
            </a:pPr>
            <a:r>
              <a:rPr lang="en-US" dirty="0">
                <a:latin typeface="Poppins" panose="00000500000000000000" pitchFamily="2" charset="0"/>
                <a:cs typeface="Poppins" panose="00000500000000000000" pitchFamily="2" charset="0"/>
              </a:rPr>
              <a:t>	</a:t>
            </a:r>
          </a:p>
          <a:p>
            <a:endParaRPr lang="en-US" dirty="0">
              <a:latin typeface="Poppins" panose="00000500000000000000" pitchFamily="2" charset="0"/>
              <a:cs typeface="Poppins" panose="00000500000000000000" pitchFamily="2" charset="0"/>
            </a:endParaRPr>
          </a:p>
        </p:txBody>
      </p:sp>
      <p:sp>
        <p:nvSpPr>
          <p:cNvPr id="6" name="TextBox 5">
            <a:extLst>
              <a:ext uri="{FF2B5EF4-FFF2-40B4-BE49-F238E27FC236}">
                <a16:creationId xmlns:a16="http://schemas.microsoft.com/office/drawing/2014/main" id="{AD8137B9-9D5A-4AC8-043A-71F293187DD1}"/>
              </a:ext>
            </a:extLst>
          </p:cNvPr>
          <p:cNvSpPr txBox="1"/>
          <p:nvPr/>
        </p:nvSpPr>
        <p:spPr>
          <a:xfrm>
            <a:off x="312777" y="2136852"/>
            <a:ext cx="4368800" cy="4524315"/>
          </a:xfrm>
          <a:prstGeom prst="rect">
            <a:avLst/>
          </a:prstGeom>
          <a:noFill/>
        </p:spPr>
        <p:txBody>
          <a:bodyPr wrap="square" rtlCol="0">
            <a:spAutoFit/>
          </a:bodyPr>
          <a:lstStyle/>
          <a:p>
            <a:pPr lvl="1"/>
            <a:r>
              <a:rPr lang="en-US" sz="2400" dirty="0">
                <a:solidFill>
                  <a:schemeClr val="accent1"/>
                </a:solidFill>
                <a:latin typeface="Poppins" panose="00000500000000000000" pitchFamily="2" charset="0"/>
                <a:cs typeface="Poppins" panose="00000500000000000000" pitchFamily="2" charset="0"/>
              </a:rPr>
              <a:t>*Medical care</a:t>
            </a:r>
          </a:p>
          <a:p>
            <a:pPr lvl="1"/>
            <a:r>
              <a:rPr lang="en-US" sz="2400" dirty="0">
                <a:solidFill>
                  <a:schemeClr val="accent1"/>
                </a:solidFill>
                <a:latin typeface="Poppins" panose="00000500000000000000" pitchFamily="2" charset="0"/>
                <a:cs typeface="Poppins" panose="00000500000000000000" pitchFamily="2" charset="0"/>
              </a:rPr>
              <a:t>*Scholarship and tuition assistance</a:t>
            </a:r>
          </a:p>
          <a:p>
            <a:pPr lvl="1"/>
            <a:r>
              <a:rPr lang="en-US" sz="2400" dirty="0">
                <a:solidFill>
                  <a:schemeClr val="accent1"/>
                </a:solidFill>
                <a:latin typeface="Poppins" panose="00000500000000000000" pitchFamily="2" charset="0"/>
                <a:cs typeface="Poppins" panose="00000500000000000000" pitchFamily="2" charset="0"/>
              </a:rPr>
              <a:t>*Tutoring and literacy instruction</a:t>
            </a:r>
          </a:p>
          <a:p>
            <a:pPr lvl="1"/>
            <a:r>
              <a:rPr lang="en-US" sz="2400" dirty="0">
                <a:solidFill>
                  <a:schemeClr val="accent1"/>
                </a:solidFill>
                <a:latin typeface="Poppins" panose="00000500000000000000" pitchFamily="2" charset="0"/>
                <a:cs typeface="Poppins" panose="00000500000000000000" pitchFamily="2" charset="0"/>
              </a:rPr>
              <a:t>*Job training and placement</a:t>
            </a:r>
          </a:p>
          <a:p>
            <a:pPr lvl="1"/>
            <a:r>
              <a:rPr lang="en-US" sz="2400" dirty="0">
                <a:solidFill>
                  <a:schemeClr val="accent1"/>
                </a:solidFill>
                <a:latin typeface="Poppins" panose="00000500000000000000" pitchFamily="2" charset="0"/>
                <a:cs typeface="Poppins" panose="00000500000000000000" pitchFamily="2" charset="0"/>
              </a:rPr>
              <a:t>*Employment Counseling</a:t>
            </a:r>
          </a:p>
          <a:p>
            <a:pPr lvl="1"/>
            <a:r>
              <a:rPr lang="en-US" sz="2400" dirty="0">
                <a:solidFill>
                  <a:schemeClr val="accent1"/>
                </a:solidFill>
                <a:latin typeface="Poppins" panose="00000500000000000000" pitchFamily="2" charset="0"/>
                <a:cs typeface="Poppins" panose="00000500000000000000" pitchFamily="2" charset="0"/>
              </a:rPr>
              <a:t>*Clothing distribution</a:t>
            </a:r>
          </a:p>
          <a:p>
            <a:pPr lvl="1"/>
            <a:r>
              <a:rPr lang="en-US" sz="2400" dirty="0">
                <a:solidFill>
                  <a:schemeClr val="accent1"/>
                </a:solidFill>
                <a:latin typeface="Poppins" panose="00000500000000000000" pitchFamily="2" charset="0"/>
                <a:cs typeface="Poppins" panose="00000500000000000000" pitchFamily="2" charset="0"/>
              </a:rPr>
              <a:t>*Self-help housing</a:t>
            </a:r>
          </a:p>
          <a:p>
            <a:pPr lvl="1"/>
            <a:r>
              <a:rPr lang="en-US" sz="2400" dirty="0">
                <a:solidFill>
                  <a:schemeClr val="accent1"/>
                </a:solidFill>
                <a:latin typeface="Poppins" panose="00000500000000000000" pitchFamily="2" charset="0"/>
                <a:cs typeface="Poppins" panose="00000500000000000000" pitchFamily="2" charset="0"/>
              </a:rPr>
              <a:t>*Medical transportation</a:t>
            </a:r>
          </a:p>
          <a:p>
            <a:pPr lvl="1"/>
            <a:endParaRPr lang="en-US" sz="2400" dirty="0">
              <a:solidFill>
                <a:schemeClr val="accent1"/>
              </a:solidFill>
            </a:endParaRPr>
          </a:p>
        </p:txBody>
      </p:sp>
      <p:sp>
        <p:nvSpPr>
          <p:cNvPr id="7" name="TextBox 6">
            <a:extLst>
              <a:ext uri="{FF2B5EF4-FFF2-40B4-BE49-F238E27FC236}">
                <a16:creationId xmlns:a16="http://schemas.microsoft.com/office/drawing/2014/main" id="{3FBA561D-7DB5-27CE-71AD-E9C21E0554A1}"/>
              </a:ext>
            </a:extLst>
          </p:cNvPr>
          <p:cNvSpPr txBox="1"/>
          <p:nvPr/>
        </p:nvSpPr>
        <p:spPr>
          <a:xfrm>
            <a:off x="4664199" y="2294903"/>
            <a:ext cx="4221182" cy="3416320"/>
          </a:xfrm>
          <a:prstGeom prst="rect">
            <a:avLst/>
          </a:prstGeom>
          <a:noFill/>
        </p:spPr>
        <p:txBody>
          <a:bodyPr wrap="square" rtlCol="0">
            <a:spAutoFit/>
          </a:bodyPr>
          <a:lstStyle/>
          <a:p>
            <a:r>
              <a:rPr lang="en-US" sz="2400" dirty="0">
                <a:solidFill>
                  <a:schemeClr val="accent1"/>
                </a:solidFill>
                <a:latin typeface="Poppins" panose="00000500000000000000" pitchFamily="2" charset="0"/>
                <a:cs typeface="Poppins" panose="00000500000000000000" pitchFamily="2" charset="0"/>
              </a:rPr>
              <a:t>*Home construction or repairs</a:t>
            </a:r>
          </a:p>
          <a:p>
            <a:r>
              <a:rPr lang="en-US" sz="2400" dirty="0">
                <a:solidFill>
                  <a:schemeClr val="accent1"/>
                </a:solidFill>
                <a:latin typeface="Poppins" panose="00000500000000000000" pitchFamily="2" charset="0"/>
                <a:cs typeface="Poppins" panose="00000500000000000000" pitchFamily="2" charset="0"/>
              </a:rPr>
              <a:t>*Utility or rental assistance</a:t>
            </a:r>
          </a:p>
          <a:p>
            <a:r>
              <a:rPr lang="en-US" sz="2400" dirty="0">
                <a:solidFill>
                  <a:schemeClr val="accent1"/>
                </a:solidFill>
                <a:latin typeface="Poppins" panose="00000500000000000000" pitchFamily="2" charset="0"/>
                <a:cs typeface="Poppins" panose="00000500000000000000" pitchFamily="2" charset="0"/>
              </a:rPr>
              <a:t>*Legal counsel</a:t>
            </a:r>
          </a:p>
          <a:p>
            <a:r>
              <a:rPr lang="en-US" sz="2400" dirty="0">
                <a:solidFill>
                  <a:schemeClr val="accent1"/>
                </a:solidFill>
                <a:latin typeface="Poppins" panose="00000500000000000000" pitchFamily="2" charset="0"/>
                <a:cs typeface="Poppins" panose="00000500000000000000" pitchFamily="2" charset="0"/>
              </a:rPr>
              <a:t>*Childcare assistance</a:t>
            </a:r>
          </a:p>
          <a:p>
            <a:r>
              <a:rPr lang="en-US" sz="2400" dirty="0">
                <a:solidFill>
                  <a:schemeClr val="accent1"/>
                </a:solidFill>
                <a:latin typeface="Poppins" panose="00000500000000000000" pitchFamily="2" charset="0"/>
                <a:cs typeface="Poppins" panose="00000500000000000000" pitchFamily="2" charset="0"/>
              </a:rPr>
              <a:t>*Meals or other nutritional support</a:t>
            </a:r>
          </a:p>
          <a:p>
            <a:r>
              <a:rPr lang="en-US" sz="2400" dirty="0">
                <a:solidFill>
                  <a:schemeClr val="accent1"/>
                </a:solidFill>
                <a:latin typeface="Poppins" panose="00000500000000000000" pitchFamily="2" charset="0"/>
                <a:cs typeface="Poppins" panose="00000500000000000000" pitchFamily="2" charset="0"/>
              </a:rPr>
              <a:t>*Food Banks</a:t>
            </a:r>
            <a:endParaRPr lang="en-US" sz="2400" dirty="0">
              <a:solidFill>
                <a:schemeClr val="accent1"/>
              </a:solidFill>
            </a:endParaRPr>
          </a:p>
        </p:txBody>
      </p:sp>
    </p:spTree>
    <p:extLst>
      <p:ext uri="{BB962C8B-B14F-4D97-AF65-F5344CB8AC3E}">
        <p14:creationId xmlns:p14="http://schemas.microsoft.com/office/powerpoint/2010/main" val="1532150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66">
          <a:extLst>
            <a:ext uri="{FF2B5EF4-FFF2-40B4-BE49-F238E27FC236}">
              <a16:creationId xmlns:a16="http://schemas.microsoft.com/office/drawing/2014/main" id="{ADFCD8E7-5DB9-BBA9-394C-67C86448C27E}"/>
            </a:ext>
          </a:extLst>
        </p:cNvPr>
        <p:cNvGrpSpPr/>
        <p:nvPr/>
      </p:nvGrpSpPr>
      <p:grpSpPr>
        <a:xfrm>
          <a:off x="0" y="0"/>
          <a:ext cx="0" cy="0"/>
          <a:chOff x="0" y="0"/>
          <a:chExt cx="0" cy="0"/>
        </a:xfrm>
      </p:grpSpPr>
      <p:sp>
        <p:nvSpPr>
          <p:cNvPr id="267" name="Google Shape;267;p22">
            <a:extLst>
              <a:ext uri="{FF2B5EF4-FFF2-40B4-BE49-F238E27FC236}">
                <a16:creationId xmlns:a16="http://schemas.microsoft.com/office/drawing/2014/main" id="{A2D18DAF-EB12-AC66-8E31-F62935C15022}"/>
              </a:ext>
            </a:extLst>
          </p:cNvPr>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t>Homeless/Impoverished Provider Donees</a:t>
            </a:r>
            <a:endParaRPr dirty="0">
              <a:latin typeface="Poppins"/>
              <a:ea typeface="Poppins"/>
              <a:cs typeface="Poppins"/>
              <a:sym typeface="Poppins"/>
            </a:endParaRPr>
          </a:p>
        </p:txBody>
      </p:sp>
      <p:sp>
        <p:nvSpPr>
          <p:cNvPr id="268" name="Google Shape;268;p22">
            <a:extLst>
              <a:ext uri="{FF2B5EF4-FFF2-40B4-BE49-F238E27FC236}">
                <a16:creationId xmlns:a16="http://schemas.microsoft.com/office/drawing/2014/main" id="{674961F1-9D65-712B-243A-F99A5590B637}"/>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7</a:t>
            </a:fld>
            <a:endParaRPr/>
          </a:p>
        </p:txBody>
      </p:sp>
      <p:sp>
        <p:nvSpPr>
          <p:cNvPr id="2" name="Google Shape;262;p21">
            <a:extLst>
              <a:ext uri="{FF2B5EF4-FFF2-40B4-BE49-F238E27FC236}">
                <a16:creationId xmlns:a16="http://schemas.microsoft.com/office/drawing/2014/main" id="{DB3DF2F4-6C18-B166-0E3D-27E7334D5819}"/>
              </a:ext>
            </a:extLst>
          </p:cNvPr>
          <p:cNvSpPr txBox="1">
            <a:spLocks noGrp="1"/>
          </p:cNvSpPr>
          <p:nvPr>
            <p:ph type="body" idx="1"/>
          </p:nvPr>
        </p:nvSpPr>
        <p:spPr>
          <a:xfrm>
            <a:off x="0" y="1489291"/>
            <a:ext cx="4524703" cy="5360276"/>
          </a:xfrm>
          <a:prstGeom prst="rect">
            <a:avLst/>
          </a:prstGeom>
        </p:spPr>
        <p:txBody>
          <a:bodyPr spcFirstLastPara="1" wrap="square" lIns="91425" tIns="91425" rIns="91425" bIns="91425" anchor="t" anchorCtr="0">
            <a:noAutofit/>
          </a:bodyPr>
          <a:lstStyle/>
          <a:p>
            <a:pPr marL="342900" indent="-342900"/>
            <a:r>
              <a:rPr lang="en-US" sz="2000" dirty="0">
                <a:latin typeface="Poppins"/>
                <a:ea typeface="Poppins"/>
                <a:cs typeface="Poppins"/>
                <a:sym typeface="Poppins"/>
              </a:rPr>
              <a:t>GSA Policy Memorandum – Updated Eligibility and Compliance Guidance for Providers of Assistance to Impoverished Families and Individuals (March 27, 2020)</a:t>
            </a:r>
          </a:p>
          <a:p>
            <a:pPr marL="0" indent="0">
              <a:buNone/>
            </a:pPr>
            <a:endParaRPr lang="en-US" sz="1800" dirty="0">
              <a:latin typeface="Poppins"/>
              <a:ea typeface="Poppins"/>
              <a:cs typeface="Poppins"/>
              <a:sym typeface="Poppins"/>
            </a:endParaRPr>
          </a:p>
          <a:p>
            <a:pPr marL="342900" indent="-342900"/>
            <a:r>
              <a:rPr lang="en-US" sz="2000" dirty="0">
                <a:latin typeface="Poppins"/>
                <a:ea typeface="Poppins"/>
                <a:cs typeface="Poppins"/>
                <a:sym typeface="Poppins"/>
              </a:rPr>
              <a:t>Below Poverty Line</a:t>
            </a:r>
          </a:p>
          <a:p>
            <a:pPr marL="800100" lvl="1" indent="-342900"/>
            <a:r>
              <a:rPr lang="en-US" sz="1500" dirty="0">
                <a:latin typeface="Poppins" panose="00000500000000000000" pitchFamily="2" charset="0"/>
                <a:cs typeface="Poppins" panose="00000500000000000000" pitchFamily="2" charset="0"/>
              </a:rPr>
              <a:t>defined in 40 U.S.C. § 549(c)(3)(B)(ii)</a:t>
            </a:r>
          </a:p>
          <a:p>
            <a:pPr marL="800100" lvl="1" indent="-342900"/>
            <a:r>
              <a:rPr lang="en-US" sz="1500" dirty="0">
                <a:latin typeface="Poppins" panose="00000500000000000000" pitchFamily="2" charset="0"/>
                <a:cs typeface="Poppins" panose="00000500000000000000" pitchFamily="2" charset="0"/>
              </a:rPr>
              <a:t>clarified in 41 C.F.R. § 102-37 Appendix C</a:t>
            </a:r>
          </a:p>
          <a:p>
            <a:pPr marL="800100" lvl="1" indent="-342900"/>
            <a:r>
              <a:rPr lang="en-US" sz="1500" dirty="0">
                <a:latin typeface="Poppins" panose="00000500000000000000" pitchFamily="2" charset="0"/>
                <a:cs typeface="Poppins" panose="00000500000000000000" pitchFamily="2" charset="0"/>
              </a:rPr>
              <a:t>based on the Community Services Block Grant Act (42 U.S.C. § 9902)</a:t>
            </a:r>
            <a:endParaRPr lang="en-US" sz="1500" dirty="0">
              <a:latin typeface="Poppins" panose="00000500000000000000" pitchFamily="2" charset="0"/>
              <a:ea typeface="Poppins"/>
              <a:cs typeface="Poppins" panose="00000500000000000000" pitchFamily="2" charset="0"/>
              <a:sym typeface="Poppins"/>
            </a:endParaRPr>
          </a:p>
          <a:p>
            <a:pPr marL="342900" indent="-342900"/>
            <a:endParaRPr lang="en-US" sz="2000" dirty="0">
              <a:latin typeface="Poppins"/>
              <a:ea typeface="Poppins"/>
              <a:cs typeface="Poppins"/>
              <a:sym typeface="Poppins"/>
            </a:endParaRPr>
          </a:p>
          <a:p>
            <a:pPr marL="342900" indent="-342900"/>
            <a:r>
              <a:rPr lang="en-US" sz="2000" dirty="0">
                <a:latin typeface="Poppins"/>
                <a:ea typeface="Poppins"/>
                <a:cs typeface="Poppins"/>
                <a:sym typeface="Poppins"/>
              </a:rPr>
              <a:t>Assisting the impoverished/homeless must be primary function</a:t>
            </a:r>
          </a:p>
          <a:p>
            <a:pPr marL="342900" indent="-342900"/>
            <a:endParaRPr lang="en-US" sz="2000" dirty="0">
              <a:latin typeface="Poppins"/>
              <a:ea typeface="Poppins"/>
              <a:cs typeface="Poppins"/>
              <a:sym typeface="Poppins"/>
            </a:endParaRPr>
          </a:p>
          <a:p>
            <a:pPr marL="342900" indent="-342900"/>
            <a:endParaRPr sz="2000" dirty="0">
              <a:latin typeface="Poppins"/>
              <a:ea typeface="Poppins"/>
              <a:cs typeface="Poppins"/>
              <a:sym typeface="Poppins"/>
            </a:endParaRPr>
          </a:p>
        </p:txBody>
      </p:sp>
      <p:pic>
        <p:nvPicPr>
          <p:cNvPr id="5" name="Picture 4">
            <a:extLst>
              <a:ext uri="{FF2B5EF4-FFF2-40B4-BE49-F238E27FC236}">
                <a16:creationId xmlns:a16="http://schemas.microsoft.com/office/drawing/2014/main" id="{9E52E2FB-B578-A7DF-9B80-80FEA1417D81}"/>
              </a:ext>
            </a:extLst>
          </p:cNvPr>
          <p:cNvPicPr>
            <a:picLocks noChangeAspect="1"/>
          </p:cNvPicPr>
          <p:nvPr/>
        </p:nvPicPr>
        <p:blipFill>
          <a:blip r:embed="rId3"/>
          <a:stretch>
            <a:fillRect/>
          </a:stretch>
        </p:blipFill>
        <p:spPr>
          <a:xfrm>
            <a:off x="4524703" y="1623848"/>
            <a:ext cx="4619297" cy="4619297"/>
          </a:xfrm>
          <a:prstGeom prst="rect">
            <a:avLst/>
          </a:prstGeom>
        </p:spPr>
      </p:pic>
    </p:spTree>
    <p:extLst>
      <p:ext uri="{BB962C8B-B14F-4D97-AF65-F5344CB8AC3E}">
        <p14:creationId xmlns:p14="http://schemas.microsoft.com/office/powerpoint/2010/main" val="1729776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66">
          <a:extLst>
            <a:ext uri="{FF2B5EF4-FFF2-40B4-BE49-F238E27FC236}">
              <a16:creationId xmlns:a16="http://schemas.microsoft.com/office/drawing/2014/main" id="{2C4CE847-41AE-EF61-A8F1-63F29A5151C3}"/>
            </a:ext>
          </a:extLst>
        </p:cNvPr>
        <p:cNvGrpSpPr/>
        <p:nvPr/>
      </p:nvGrpSpPr>
      <p:grpSpPr>
        <a:xfrm>
          <a:off x="0" y="0"/>
          <a:ext cx="0" cy="0"/>
          <a:chOff x="0" y="0"/>
          <a:chExt cx="0" cy="0"/>
        </a:xfrm>
      </p:grpSpPr>
      <p:sp>
        <p:nvSpPr>
          <p:cNvPr id="267" name="Google Shape;267;p22">
            <a:extLst>
              <a:ext uri="{FF2B5EF4-FFF2-40B4-BE49-F238E27FC236}">
                <a16:creationId xmlns:a16="http://schemas.microsoft.com/office/drawing/2014/main" id="{ABE747EF-3D5E-14A9-A048-4A04BBDF5A18}"/>
              </a:ext>
            </a:extLst>
          </p:cNvPr>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t>Homeless/Impoverished Provider Donees</a:t>
            </a:r>
            <a:endParaRPr dirty="0">
              <a:latin typeface="Poppins"/>
              <a:ea typeface="Poppins"/>
              <a:cs typeface="Poppins"/>
              <a:sym typeface="Poppins"/>
            </a:endParaRPr>
          </a:p>
        </p:txBody>
      </p:sp>
      <p:sp>
        <p:nvSpPr>
          <p:cNvPr id="268" name="Google Shape;268;p22">
            <a:extLst>
              <a:ext uri="{FF2B5EF4-FFF2-40B4-BE49-F238E27FC236}">
                <a16:creationId xmlns:a16="http://schemas.microsoft.com/office/drawing/2014/main" id="{BEA68B8B-B692-AB3D-8A98-0A5C2AAF8020}"/>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8</a:t>
            </a:fld>
            <a:endParaRPr/>
          </a:p>
        </p:txBody>
      </p:sp>
      <p:sp>
        <p:nvSpPr>
          <p:cNvPr id="2" name="Google Shape;262;p21">
            <a:extLst>
              <a:ext uri="{FF2B5EF4-FFF2-40B4-BE49-F238E27FC236}">
                <a16:creationId xmlns:a16="http://schemas.microsoft.com/office/drawing/2014/main" id="{BF2A23C1-2A3A-1A58-8DD3-A341B92A2BA6}"/>
              </a:ext>
            </a:extLst>
          </p:cNvPr>
          <p:cNvSpPr txBox="1">
            <a:spLocks noGrp="1"/>
          </p:cNvSpPr>
          <p:nvPr>
            <p:ph type="body" idx="1"/>
          </p:nvPr>
        </p:nvSpPr>
        <p:spPr>
          <a:xfrm>
            <a:off x="231475" y="1622253"/>
            <a:ext cx="8258452" cy="5227314"/>
          </a:xfrm>
          <a:prstGeom prst="rect">
            <a:avLst/>
          </a:prstGeom>
        </p:spPr>
        <p:txBody>
          <a:bodyPr spcFirstLastPara="1" wrap="square" lIns="91425" tIns="91425" rIns="91425" bIns="91425" anchor="t" anchorCtr="0">
            <a:noAutofit/>
          </a:bodyPr>
          <a:lstStyle/>
          <a:p>
            <a:pPr marL="342900" indent="-342900"/>
            <a:r>
              <a:rPr lang="en-US" sz="2200" dirty="0">
                <a:latin typeface="Poppins" panose="00000500000000000000" pitchFamily="2" charset="0"/>
                <a:cs typeface="Poppins" panose="00000500000000000000" pitchFamily="2" charset="0"/>
              </a:rPr>
              <a:t>Copy of IRS letter or proof of tax-exempt status under section 501 of the Internal Revenue</a:t>
            </a:r>
          </a:p>
          <a:p>
            <a:pPr marL="342900" indent="-342900"/>
            <a:endParaRPr lang="en-US" sz="2200" dirty="0">
              <a:latin typeface="Poppins" panose="00000500000000000000" pitchFamily="2" charset="0"/>
              <a:cs typeface="Poppins" panose="00000500000000000000" pitchFamily="2" charset="0"/>
            </a:endParaRPr>
          </a:p>
          <a:p>
            <a:pPr marL="342900" indent="-342900"/>
            <a:r>
              <a:rPr lang="en-US" sz="2200" dirty="0">
                <a:latin typeface="Poppins" panose="00000500000000000000" pitchFamily="2" charset="0"/>
                <a:cs typeface="Poppins" panose="00000500000000000000" pitchFamily="2" charset="0"/>
              </a:rPr>
              <a:t>Detailed description of services and programs, including how financial eligibility is determined</a:t>
            </a:r>
          </a:p>
          <a:p>
            <a:pPr marL="342900" indent="-342900"/>
            <a:endParaRPr lang="en-US" sz="2200" dirty="0">
              <a:latin typeface="Poppins" panose="00000500000000000000" pitchFamily="2" charset="0"/>
              <a:cs typeface="Poppins" panose="00000500000000000000" pitchFamily="2" charset="0"/>
            </a:endParaRPr>
          </a:p>
          <a:p>
            <a:pPr marL="342900" indent="-342900"/>
            <a:r>
              <a:rPr lang="en-US" sz="2200" dirty="0">
                <a:latin typeface="Poppins" panose="00000500000000000000" pitchFamily="2" charset="0"/>
                <a:cs typeface="Poppins" panose="00000500000000000000" pitchFamily="2" charset="0"/>
              </a:rPr>
              <a:t> Details on physical facilities, including staffing hours</a:t>
            </a:r>
          </a:p>
          <a:p>
            <a:pPr marL="342900" indent="-342900"/>
            <a:endParaRPr lang="en-US" sz="2200" dirty="0">
              <a:latin typeface="Poppins" panose="00000500000000000000" pitchFamily="2" charset="0"/>
              <a:cs typeface="Poppins" panose="00000500000000000000" pitchFamily="2" charset="0"/>
            </a:endParaRPr>
          </a:p>
          <a:p>
            <a:pPr marL="342900" indent="-342900"/>
            <a:r>
              <a:rPr lang="en-US" sz="2200" dirty="0">
                <a:latin typeface="Poppins" panose="00000500000000000000" pitchFamily="2" charset="0"/>
                <a:cs typeface="Poppins" panose="00000500000000000000" pitchFamily="2" charset="0"/>
              </a:rPr>
              <a:t>Copies of charter, bylaws, articles of incorporation, and program literature</a:t>
            </a:r>
          </a:p>
          <a:p>
            <a:pPr marL="342900" indent="-342900"/>
            <a:endParaRPr lang="en-US" sz="2200" dirty="0">
              <a:latin typeface="Poppins" panose="00000500000000000000" pitchFamily="2" charset="0"/>
              <a:cs typeface="Poppins" panose="00000500000000000000" pitchFamily="2" charset="0"/>
            </a:endParaRPr>
          </a:p>
          <a:p>
            <a:pPr marL="342900" indent="-342900"/>
            <a:r>
              <a:rPr lang="en-US" sz="2200" dirty="0">
                <a:latin typeface="Poppins" panose="00000500000000000000" pitchFamily="2" charset="0"/>
                <a:cs typeface="Poppins" panose="00000500000000000000" pitchFamily="2" charset="0"/>
              </a:rPr>
              <a:t>Licenses or accreditation proofs if required by state or local laws (e.g., for daycare centers)</a:t>
            </a:r>
            <a:endParaRPr lang="en-US" sz="2200" dirty="0">
              <a:latin typeface="Poppins" panose="00000500000000000000" pitchFamily="2" charset="0"/>
              <a:ea typeface="Poppins"/>
              <a:cs typeface="Poppins" panose="00000500000000000000" pitchFamily="2" charset="0"/>
              <a:sym typeface="Poppins"/>
            </a:endParaRPr>
          </a:p>
          <a:p>
            <a:pPr marL="342900" indent="-342900"/>
            <a:endParaRPr sz="2200" dirty="0">
              <a:latin typeface="Poppins" panose="00000500000000000000" pitchFamily="2" charset="0"/>
              <a:ea typeface="Poppins"/>
              <a:cs typeface="Poppins" panose="00000500000000000000" pitchFamily="2" charset="0"/>
              <a:sym typeface="Poppins"/>
            </a:endParaRPr>
          </a:p>
        </p:txBody>
      </p:sp>
    </p:spTree>
    <p:extLst>
      <p:ext uri="{BB962C8B-B14F-4D97-AF65-F5344CB8AC3E}">
        <p14:creationId xmlns:p14="http://schemas.microsoft.com/office/powerpoint/2010/main" val="2846785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66">
          <a:extLst>
            <a:ext uri="{FF2B5EF4-FFF2-40B4-BE49-F238E27FC236}">
              <a16:creationId xmlns:a16="http://schemas.microsoft.com/office/drawing/2014/main" id="{AA4CA0AB-588F-6045-BD7E-51CA0C5690DF}"/>
            </a:ext>
          </a:extLst>
        </p:cNvPr>
        <p:cNvGrpSpPr/>
        <p:nvPr/>
      </p:nvGrpSpPr>
      <p:grpSpPr>
        <a:xfrm>
          <a:off x="0" y="0"/>
          <a:ext cx="0" cy="0"/>
          <a:chOff x="0" y="0"/>
          <a:chExt cx="0" cy="0"/>
        </a:xfrm>
      </p:grpSpPr>
      <p:sp>
        <p:nvSpPr>
          <p:cNvPr id="267" name="Google Shape;267;p22">
            <a:extLst>
              <a:ext uri="{FF2B5EF4-FFF2-40B4-BE49-F238E27FC236}">
                <a16:creationId xmlns:a16="http://schemas.microsoft.com/office/drawing/2014/main" id="{FEF723E6-4A33-90F1-47A5-3DA7ADB3AB20}"/>
              </a:ext>
            </a:extLst>
          </p:cNvPr>
          <p:cNvSpPr txBox="1">
            <a:spLocks noGrp="1"/>
          </p:cNvSpPr>
          <p:nvPr>
            <p:ph type="title"/>
          </p:nvPr>
        </p:nvSpPr>
        <p:spPr>
          <a:xfrm>
            <a:off x="231475" y="354333"/>
            <a:ext cx="7785000" cy="686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t>Homeless/Impoverished Provider Donees</a:t>
            </a:r>
            <a:endParaRPr dirty="0">
              <a:latin typeface="Poppins"/>
              <a:ea typeface="Poppins"/>
              <a:cs typeface="Poppins"/>
              <a:sym typeface="Poppins"/>
            </a:endParaRPr>
          </a:p>
        </p:txBody>
      </p:sp>
      <p:sp>
        <p:nvSpPr>
          <p:cNvPr id="268" name="Google Shape;268;p22">
            <a:extLst>
              <a:ext uri="{FF2B5EF4-FFF2-40B4-BE49-F238E27FC236}">
                <a16:creationId xmlns:a16="http://schemas.microsoft.com/office/drawing/2014/main" id="{E0201FC3-4756-184F-E242-F16E321C2DB5}"/>
              </a:ext>
            </a:extLst>
          </p:cNvPr>
          <p:cNvSpPr txBox="1">
            <a:spLocks noGrp="1"/>
          </p:cNvSpPr>
          <p:nvPr>
            <p:ph type="sldNum" idx="12"/>
          </p:nvPr>
        </p:nvSpPr>
        <p:spPr>
          <a:xfrm>
            <a:off x="8438725" y="6472767"/>
            <a:ext cx="548700" cy="376800"/>
          </a:xfrm>
          <a:prstGeom prst="rect">
            <a:avLst/>
          </a:prstGeom>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
              <a:t>9</a:t>
            </a:fld>
            <a:endParaRPr/>
          </a:p>
        </p:txBody>
      </p:sp>
      <p:sp>
        <p:nvSpPr>
          <p:cNvPr id="2" name="Google Shape;262;p21">
            <a:extLst>
              <a:ext uri="{FF2B5EF4-FFF2-40B4-BE49-F238E27FC236}">
                <a16:creationId xmlns:a16="http://schemas.microsoft.com/office/drawing/2014/main" id="{B7B4E683-399E-1D4C-5ED1-B8D9D49D7359}"/>
              </a:ext>
            </a:extLst>
          </p:cNvPr>
          <p:cNvSpPr txBox="1">
            <a:spLocks noGrp="1"/>
          </p:cNvSpPr>
          <p:nvPr>
            <p:ph type="body" idx="1"/>
          </p:nvPr>
        </p:nvSpPr>
        <p:spPr>
          <a:xfrm>
            <a:off x="442774" y="1276353"/>
            <a:ext cx="8258452" cy="5077150"/>
          </a:xfrm>
          <a:prstGeom prst="rect">
            <a:avLst/>
          </a:prstGeom>
        </p:spPr>
        <p:txBody>
          <a:bodyPr spcFirstLastPara="1" wrap="square" lIns="91425" tIns="91425" rIns="91425" bIns="91425" anchor="t" anchorCtr="0">
            <a:noAutofit/>
          </a:bodyPr>
          <a:lstStyle/>
          <a:p>
            <a:pPr marL="342900" indent="-342900"/>
            <a:r>
              <a:rPr lang="en-US" sz="2300" dirty="0">
                <a:latin typeface="Poppins" panose="00000500000000000000" pitchFamily="2" charset="0"/>
                <a:cs typeface="Poppins" panose="00000500000000000000" pitchFamily="2" charset="0"/>
              </a:rPr>
              <a:t>A letter of certification from a public official (e.g., mayor, county supervisor, or agency head overseeing impoverished programs) confirming public recognition as a provider, specifying services are primarily for the impoverished, and matching the name in tax-exempt documentation (41 C.F.R. § 102-37.390).</a:t>
            </a:r>
            <a:endParaRPr lang="en-US" sz="2000" dirty="0">
              <a:latin typeface="Poppins" panose="00000500000000000000" pitchFamily="2" charset="0"/>
              <a:cs typeface="Poppins" panose="00000500000000000000" pitchFamily="2" charset="0"/>
            </a:endParaRPr>
          </a:p>
          <a:p>
            <a:pPr marL="800100" lvl="1" indent="-342900"/>
            <a:r>
              <a:rPr lang="en-US" sz="2000" dirty="0">
                <a:latin typeface="Poppins" panose="00000500000000000000" pitchFamily="2" charset="0"/>
                <a:cs typeface="Poppins" panose="00000500000000000000" pitchFamily="2" charset="0"/>
              </a:rPr>
              <a:t>The certification should:</a:t>
            </a:r>
            <a:br>
              <a:rPr lang="en-US" sz="1800" dirty="0">
                <a:latin typeface="Poppins" panose="00000500000000000000" pitchFamily="2" charset="0"/>
                <a:cs typeface="Poppins" panose="00000500000000000000" pitchFamily="2" charset="0"/>
              </a:rPr>
            </a:br>
            <a:r>
              <a:rPr lang="en-US" sz="1800" dirty="0">
                <a:latin typeface="Poppins" panose="00000500000000000000" pitchFamily="2" charset="0"/>
                <a:cs typeface="Poppins" panose="00000500000000000000" pitchFamily="2" charset="0"/>
              </a:rPr>
              <a:t>	• Identify the organization by name.</a:t>
            </a:r>
            <a:br>
              <a:rPr lang="en-US" sz="1800" dirty="0">
                <a:latin typeface="Poppins" panose="00000500000000000000" pitchFamily="2" charset="0"/>
                <a:cs typeface="Poppins" panose="00000500000000000000" pitchFamily="2" charset="0"/>
              </a:rPr>
            </a:br>
            <a:r>
              <a:rPr lang="en-US" sz="1800" dirty="0">
                <a:latin typeface="Poppins" panose="00000500000000000000" pitchFamily="2" charset="0"/>
                <a:cs typeface="Poppins" panose="00000500000000000000" pitchFamily="2" charset="0"/>
              </a:rPr>
              <a:t>	• Specify the services provided (e.g., food distribution, shelter, 		medical care, job training).</a:t>
            </a:r>
            <a:br>
              <a:rPr lang="en-US" sz="1800" dirty="0">
                <a:latin typeface="Poppins" panose="00000500000000000000" pitchFamily="2" charset="0"/>
                <a:cs typeface="Poppins" panose="00000500000000000000" pitchFamily="2" charset="0"/>
              </a:rPr>
            </a:br>
            <a:r>
              <a:rPr lang="en-US" sz="1800" dirty="0">
                <a:latin typeface="Poppins" panose="00000500000000000000" pitchFamily="2" charset="0"/>
                <a:cs typeface="Poppins" panose="00000500000000000000" pitchFamily="2" charset="0"/>
              </a:rPr>
              <a:t>	• Confirm that these services primarily serve the impoverished 		or homeless.</a:t>
            </a:r>
            <a:br>
              <a:rPr lang="en-US" sz="1800" dirty="0">
                <a:latin typeface="Poppins" panose="00000500000000000000" pitchFamily="2" charset="0"/>
                <a:cs typeface="Poppins" panose="00000500000000000000" pitchFamily="2" charset="0"/>
              </a:rPr>
            </a:br>
            <a:r>
              <a:rPr lang="en-US" sz="1800" dirty="0">
                <a:latin typeface="Poppins" panose="00000500000000000000" pitchFamily="2" charset="0"/>
                <a:cs typeface="Poppins" panose="00000500000000000000" pitchFamily="2" charset="0"/>
              </a:rPr>
              <a:t>	• Define the geographic area served (e.g., city, county, or 		region).</a:t>
            </a:r>
            <a:endParaRPr sz="1800" dirty="0">
              <a:latin typeface="Poppins" panose="00000500000000000000" pitchFamily="2" charset="0"/>
              <a:ea typeface="Poppins"/>
              <a:cs typeface="Poppins" panose="00000500000000000000" pitchFamily="2" charset="0"/>
              <a:sym typeface="Poppins"/>
            </a:endParaRPr>
          </a:p>
        </p:txBody>
      </p:sp>
    </p:spTree>
    <p:extLst>
      <p:ext uri="{BB962C8B-B14F-4D97-AF65-F5344CB8AC3E}">
        <p14:creationId xmlns:p14="http://schemas.microsoft.com/office/powerpoint/2010/main" val="1138251705"/>
      </p:ext>
    </p:extLst>
  </p:cSld>
  <p:clrMapOvr>
    <a:masterClrMapping/>
  </p:clrMapOvr>
</p:sld>
</file>

<file path=ppt/theme/theme1.xml><?xml version="1.0" encoding="utf-8"?>
<a:theme xmlns:a="http://schemas.openxmlformats.org/drawingml/2006/main" name="GSS Template 2021 - 1">
  <a:themeElements>
    <a:clrScheme name="Custom 347">
      <a:dk1>
        <a:srgbClr val="2E363D"/>
      </a:dk1>
      <a:lt1>
        <a:srgbClr val="FFFFFF"/>
      </a:lt1>
      <a:dk2>
        <a:srgbClr val="767E85"/>
      </a:dk2>
      <a:lt2>
        <a:srgbClr val="FBFBFB"/>
      </a:lt2>
      <a:accent1>
        <a:srgbClr val="003C71"/>
      </a:accent1>
      <a:accent2>
        <a:srgbClr val="808080"/>
      </a:accent2>
      <a:accent3>
        <a:srgbClr val="E9F2F9"/>
      </a:accent3>
      <a:accent4>
        <a:srgbClr val="B5CFDA"/>
      </a:accent4>
      <a:accent5>
        <a:srgbClr val="EEEAEA"/>
      </a:accent5>
      <a:accent6>
        <a:srgbClr val="E3E9D3"/>
      </a:accent6>
      <a:hlink>
        <a:srgbClr val="2E363D"/>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5558</TotalTime>
  <Words>3096</Words>
  <Application>Microsoft Office PowerPoint</Application>
  <PresentationFormat>On-screen Show (4:3)</PresentationFormat>
  <Paragraphs>319</Paragraphs>
  <Slides>29</Slides>
  <Notes>29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Poppins</vt:lpstr>
      <vt:lpstr>Encode Sans Semi Condensed Light</vt:lpstr>
      <vt:lpstr>Encode Sans Semi Condensed SemiBold</vt:lpstr>
      <vt:lpstr>Calibri</vt:lpstr>
      <vt:lpstr>Arial</vt:lpstr>
      <vt:lpstr>GSS Template 2021 - 1</vt:lpstr>
      <vt:lpstr>Applications of Eligibility, Utilization and Compliance, Reviews: Hot Topics</vt:lpstr>
      <vt:lpstr>Topic to Cover</vt:lpstr>
      <vt:lpstr>Homeless/Impoverished Provider Donees</vt:lpstr>
      <vt:lpstr>Homeless/Impoverished Provider Donees</vt:lpstr>
      <vt:lpstr>Homeless/Impoverished Provider Donees</vt:lpstr>
      <vt:lpstr>Homeless/Impoverished Provider Donees</vt:lpstr>
      <vt:lpstr>Homeless/Impoverished Provider Donees</vt:lpstr>
      <vt:lpstr>Homeless/Impoverished Provider Donees</vt:lpstr>
      <vt:lpstr>Homeless/Impoverished Provider Donees</vt:lpstr>
      <vt:lpstr>Homeless/Impoverished Provider Donees</vt:lpstr>
      <vt:lpstr>Veteran Owned Small Business Q&amp;As</vt:lpstr>
      <vt:lpstr>Veteran Owned Small Business Q&amp;As</vt:lpstr>
      <vt:lpstr>Veteran Owned Small Business Q&amp;As</vt:lpstr>
      <vt:lpstr>Veteran Owned Small Business Q&amp;As</vt:lpstr>
      <vt:lpstr>Veteran Owned Small Business Q&amp;As</vt:lpstr>
      <vt:lpstr>Veteran Owned Small Business Q&amp;As</vt:lpstr>
      <vt:lpstr>Subrecipient Audit Requirement for Certain Donees: GSA Guidance</vt:lpstr>
      <vt:lpstr>Subrecipient Audit Requirement for Certain Donees: GSA Guidance</vt:lpstr>
      <vt:lpstr>Subrecipient Audit Requirement for Certain Donees: GSA Guidance</vt:lpstr>
      <vt:lpstr>Subrecipient Audit Requirement for Certain Donees: GSA Guidance</vt:lpstr>
      <vt:lpstr>Subrecipient Audit Requirement for Certain Donees: GSA Guidance</vt:lpstr>
      <vt:lpstr>Subrecipient Audit Requirement for Certain Donees: GSA Guidance</vt:lpstr>
      <vt:lpstr>Subrecipient Audit Requirement for Certain Donees: GSA Guidance</vt:lpstr>
      <vt:lpstr>Subrecipient Audit Requirement for Certain Donees: GSA Guidance</vt:lpstr>
      <vt:lpstr>Subrecipient Audit Requirement for Certain Donees: GSA Guidance</vt:lpstr>
      <vt:lpstr>Subrecipient Audit Requirement for Certain Donees: GSA Guidance</vt:lpstr>
      <vt:lpstr>Applications of Compliance</vt:lpstr>
      <vt:lpstr>Applications of Compliance</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Tara D Malone</dc:creator>
  <cp:lastModifiedBy>Marilyn Trachsel</cp:lastModifiedBy>
  <cp:revision>22</cp:revision>
  <dcterms:modified xsi:type="dcterms:W3CDTF">2025-09-08T13:36:03Z</dcterms:modified>
</cp:coreProperties>
</file>