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Lst>
  <p:notesMasterIdLst>
    <p:notesMasterId r:id="rId12"/>
  </p:notesMasterIdLst>
  <p:sldIdLst>
    <p:sldId id="258" r:id="rId2"/>
    <p:sldId id="270" r:id="rId3"/>
    <p:sldId id="271" r:id="rId4"/>
    <p:sldId id="272" r:id="rId5"/>
    <p:sldId id="273" r:id="rId6"/>
    <p:sldId id="274" r:id="rId7"/>
    <p:sldId id="275" r:id="rId8"/>
    <p:sldId id="276" r:id="rId9"/>
    <p:sldId id="277" r:id="rId10"/>
    <p:sldId id="278" r:id="rId11"/>
  </p:sldIdLst>
  <p:sldSz cx="9144000" cy="5143500" type="screen16x9"/>
  <p:notesSz cx="6858000" cy="9144000"/>
  <p:embeddedFontLst>
    <p:embeddedFont>
      <p:font typeface="Encode Sans Semi Condensed Light" panose="020B0604020202020204" charset="0"/>
      <p:regular r:id="rId13"/>
      <p:bold r:id="rId14"/>
    </p:embeddedFont>
    <p:embeddedFont>
      <p:font typeface="Encode Sans Semi Condensed SemiBold" panose="00000706000000000000" charset="0"/>
      <p:regular r:id="rId15"/>
      <p:bold r:id="rId16"/>
    </p:embeddedFont>
    <p:embeddedFont>
      <p:font typeface="Lato" panose="020F0502020204030204" pitchFamily="34" charset="0"/>
      <p:regular r:id="rId17"/>
      <p:bold r:id="rId18"/>
      <p:italic r:id="rId19"/>
      <p:boldItalic r:id="rId20"/>
    </p:embeddedFont>
    <p:embeddedFont>
      <p:font typeface="Poppins" panose="00000500000000000000" pitchFamily="2" charset="0"/>
      <p:regular r:id="rId21"/>
      <p:bold r:id="rId22"/>
      <p:italic r:id="rId23"/>
      <p:boldItalic r:id="rId24"/>
    </p:embeddedFont>
    <p:embeddedFont>
      <p:font typeface="Poppins Light" panose="020B0502040204020203"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102" y="30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100"/>
              <a:buNone/>
            </a:pPr>
            <a:endParaRPr/>
          </a:p>
        </p:txBody>
      </p:sp>
      <p:sp>
        <p:nvSpPr>
          <p:cNvPr id="558" name="Google Shape;5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2eae7fb4ea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2eae7fb4ea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0" name="Google Shape;66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7" name="Google Shape;6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4" name="Google Shape;67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1" name="Google Shape;68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8" name="Google Shape;68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5" name="Google Shape;69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2" name="Google Shape;70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2eae7fb4ea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2eae7fb4ea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1"/>
        <p:cNvGrpSpPr/>
        <p:nvPr/>
      </p:nvGrpSpPr>
      <p:grpSpPr>
        <a:xfrm>
          <a:off x="0" y="0"/>
          <a:ext cx="0" cy="0"/>
          <a:chOff x="0" y="0"/>
          <a:chExt cx="0" cy="0"/>
        </a:xfrm>
      </p:grpSpPr>
      <p:sp>
        <p:nvSpPr>
          <p:cNvPr id="302" name="Google Shape;302;p30"/>
          <p:cNvSpPr txBox="1">
            <a:spLocks noGrp="1"/>
          </p:cNvSpPr>
          <p:nvPr>
            <p:ph type="sldNum" idx="12"/>
          </p:nvPr>
        </p:nvSpPr>
        <p:spPr>
          <a:xfrm>
            <a:off x="66294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SzPts val="843"/>
              <a:buNone/>
              <a:defRPr sz="843"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SzPts val="843"/>
              <a:buNone/>
              <a:defRPr sz="843"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SzPts val="843"/>
              <a:buNone/>
              <a:defRPr sz="843"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SzPts val="843"/>
              <a:buNone/>
              <a:defRPr sz="843"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SzPts val="843"/>
              <a:buNone/>
              <a:defRPr sz="843"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SzPts val="843"/>
              <a:buNone/>
              <a:defRPr sz="843"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SzPts val="843"/>
              <a:buNone/>
              <a:defRPr sz="843"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SzPts val="843"/>
              <a:buNone/>
              <a:defRPr sz="843"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SzPts val="843"/>
              <a:buNone/>
              <a:defRPr sz="843"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sz="1200">
              <a:solidFill>
                <a:srgbClr val="808080"/>
              </a:solidFill>
              <a:latin typeface="Encode Sans Semi Condensed Light"/>
              <a:ea typeface="Encode Sans Semi Condensed Light"/>
              <a:cs typeface="Encode Sans Semi Condensed Light"/>
              <a:sym typeface="Encode Sans Semi Condensed Ligh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ue Background Title">
  <p:cSld name="TITLE_AND_BODY_1_1_1_2">
    <p:bg>
      <p:bgPr>
        <a:solidFill>
          <a:srgbClr val="FFFFFF"/>
        </a:solidFill>
        <a:effectLst/>
      </p:bgPr>
    </p:bg>
    <p:spTree>
      <p:nvGrpSpPr>
        <p:cNvPr id="1" name="Shape 371"/>
        <p:cNvGrpSpPr/>
        <p:nvPr/>
      </p:nvGrpSpPr>
      <p:grpSpPr>
        <a:xfrm>
          <a:off x="0" y="0"/>
          <a:ext cx="0" cy="0"/>
          <a:chOff x="0" y="0"/>
          <a:chExt cx="0" cy="0"/>
        </a:xfrm>
      </p:grpSpPr>
      <p:sp>
        <p:nvSpPr>
          <p:cNvPr id="372" name="Google Shape;372;p39"/>
          <p:cNvSpPr/>
          <p:nvPr/>
        </p:nvSpPr>
        <p:spPr>
          <a:xfrm>
            <a:off x="0" y="793850"/>
            <a:ext cx="9144000" cy="4349700"/>
          </a:xfrm>
          <a:prstGeom prst="rect">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3C71"/>
              </a:solidFill>
              <a:latin typeface="Arial"/>
              <a:ea typeface="Arial"/>
              <a:cs typeface="Arial"/>
              <a:sym typeface="Arial"/>
            </a:endParaRPr>
          </a:p>
        </p:txBody>
      </p:sp>
      <p:sp>
        <p:nvSpPr>
          <p:cNvPr id="373" name="Google Shape;373;p39"/>
          <p:cNvSpPr txBox="1">
            <a:spLocks noGrp="1"/>
          </p:cNvSpPr>
          <p:nvPr>
            <p:ph type="sldNum" idx="12"/>
          </p:nvPr>
        </p:nvSpPr>
        <p:spPr>
          <a:xfrm>
            <a:off x="8439912" y="4855464"/>
            <a:ext cx="548700" cy="393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374" name="Google Shape;374;p39"/>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808080"/>
                </a:solidFill>
                <a:latin typeface="Poppins"/>
                <a:ea typeface="Poppins"/>
                <a:cs typeface="Poppins"/>
                <a:sym typeface="Poppins"/>
              </a:rPr>
              <a:t>General Supplies and Services</a:t>
            </a:r>
            <a:endParaRPr sz="1400" b="0" i="0" u="none" strike="noStrike" cap="none">
              <a:solidFill>
                <a:srgbClr val="808080"/>
              </a:solidFill>
              <a:latin typeface="Poppins"/>
              <a:ea typeface="Poppins"/>
              <a:cs typeface="Poppins"/>
              <a:sym typeface="Poppins"/>
            </a:endParaRPr>
          </a:p>
        </p:txBody>
      </p:sp>
      <p:sp>
        <p:nvSpPr>
          <p:cNvPr id="375" name="Google Shape;375;p39"/>
          <p:cNvSpPr txBox="1">
            <a:spLocks noGrp="1"/>
          </p:cNvSpPr>
          <p:nvPr>
            <p:ph type="ctrTitle"/>
          </p:nvPr>
        </p:nvSpPr>
        <p:spPr>
          <a:xfrm>
            <a:off x="914400" y="2097875"/>
            <a:ext cx="5396700" cy="14415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4800"/>
              <a:buNone/>
              <a:defRPr sz="4800">
                <a:solidFill>
                  <a:srgbClr val="FFFFFF"/>
                </a:solidFill>
              </a:defRPr>
            </a:lvl1pPr>
            <a:lvl2pPr lvl="1" algn="l">
              <a:lnSpc>
                <a:spcPct val="100000"/>
              </a:lnSpc>
              <a:spcBef>
                <a:spcPts val="0"/>
              </a:spcBef>
              <a:spcAft>
                <a:spcPts val="0"/>
              </a:spcAft>
              <a:buClr>
                <a:srgbClr val="FFFFFF"/>
              </a:buClr>
              <a:buSzPts val="4800"/>
              <a:buNone/>
              <a:defRPr sz="4800">
                <a:solidFill>
                  <a:srgbClr val="FFFFFF"/>
                </a:solidFill>
              </a:defRPr>
            </a:lvl2pPr>
            <a:lvl3pPr lvl="2" algn="l">
              <a:lnSpc>
                <a:spcPct val="100000"/>
              </a:lnSpc>
              <a:spcBef>
                <a:spcPts val="0"/>
              </a:spcBef>
              <a:spcAft>
                <a:spcPts val="0"/>
              </a:spcAft>
              <a:buClr>
                <a:srgbClr val="FFFFFF"/>
              </a:buClr>
              <a:buSzPts val="4800"/>
              <a:buNone/>
              <a:defRPr sz="4800">
                <a:solidFill>
                  <a:srgbClr val="FFFFFF"/>
                </a:solidFill>
              </a:defRPr>
            </a:lvl3pPr>
            <a:lvl4pPr lvl="3" algn="l">
              <a:lnSpc>
                <a:spcPct val="100000"/>
              </a:lnSpc>
              <a:spcBef>
                <a:spcPts val="0"/>
              </a:spcBef>
              <a:spcAft>
                <a:spcPts val="0"/>
              </a:spcAft>
              <a:buClr>
                <a:srgbClr val="FFFFFF"/>
              </a:buClr>
              <a:buSzPts val="4800"/>
              <a:buNone/>
              <a:defRPr sz="4800">
                <a:solidFill>
                  <a:srgbClr val="FFFFFF"/>
                </a:solidFill>
              </a:defRPr>
            </a:lvl4pPr>
            <a:lvl5pPr lvl="4" algn="l">
              <a:lnSpc>
                <a:spcPct val="100000"/>
              </a:lnSpc>
              <a:spcBef>
                <a:spcPts val="0"/>
              </a:spcBef>
              <a:spcAft>
                <a:spcPts val="0"/>
              </a:spcAft>
              <a:buClr>
                <a:srgbClr val="FFFFFF"/>
              </a:buClr>
              <a:buSzPts val="4800"/>
              <a:buNone/>
              <a:defRPr sz="4800">
                <a:solidFill>
                  <a:srgbClr val="FFFFFF"/>
                </a:solidFill>
              </a:defRPr>
            </a:lvl5pPr>
            <a:lvl6pPr lvl="5" algn="l">
              <a:lnSpc>
                <a:spcPct val="100000"/>
              </a:lnSpc>
              <a:spcBef>
                <a:spcPts val="0"/>
              </a:spcBef>
              <a:spcAft>
                <a:spcPts val="0"/>
              </a:spcAft>
              <a:buClr>
                <a:srgbClr val="FFFFFF"/>
              </a:buClr>
              <a:buSzPts val="4800"/>
              <a:buNone/>
              <a:defRPr sz="4800">
                <a:solidFill>
                  <a:srgbClr val="FFFFFF"/>
                </a:solidFill>
              </a:defRPr>
            </a:lvl6pPr>
            <a:lvl7pPr lvl="6" algn="l">
              <a:lnSpc>
                <a:spcPct val="100000"/>
              </a:lnSpc>
              <a:spcBef>
                <a:spcPts val="0"/>
              </a:spcBef>
              <a:spcAft>
                <a:spcPts val="0"/>
              </a:spcAft>
              <a:buClr>
                <a:srgbClr val="FFFFFF"/>
              </a:buClr>
              <a:buSzPts val="4800"/>
              <a:buNone/>
              <a:defRPr sz="4800">
                <a:solidFill>
                  <a:srgbClr val="FFFFFF"/>
                </a:solidFill>
              </a:defRPr>
            </a:lvl7pPr>
            <a:lvl8pPr lvl="7" algn="l">
              <a:lnSpc>
                <a:spcPct val="100000"/>
              </a:lnSpc>
              <a:spcBef>
                <a:spcPts val="0"/>
              </a:spcBef>
              <a:spcAft>
                <a:spcPts val="0"/>
              </a:spcAft>
              <a:buClr>
                <a:srgbClr val="FFFFFF"/>
              </a:buClr>
              <a:buSzPts val="4800"/>
              <a:buNone/>
              <a:defRPr sz="4800">
                <a:solidFill>
                  <a:srgbClr val="FFFFFF"/>
                </a:solidFill>
              </a:defRPr>
            </a:lvl8pPr>
            <a:lvl9pPr lvl="8" algn="l">
              <a:lnSpc>
                <a:spcPct val="100000"/>
              </a:lnSpc>
              <a:spcBef>
                <a:spcPts val="0"/>
              </a:spcBef>
              <a:spcAft>
                <a:spcPts val="0"/>
              </a:spcAft>
              <a:buClr>
                <a:srgbClr val="FFFFFF"/>
              </a:buClr>
              <a:buSzPts val="4800"/>
              <a:buNone/>
              <a:defRPr sz="4800">
                <a:solidFill>
                  <a:srgbClr val="FFFFFF"/>
                </a:solidFill>
              </a:defRPr>
            </a:lvl9pPr>
          </a:lstStyle>
          <a:p>
            <a:endParaRPr/>
          </a:p>
        </p:txBody>
      </p:sp>
      <p:sp>
        <p:nvSpPr>
          <p:cNvPr id="376" name="Google Shape;376;p39"/>
          <p:cNvSpPr txBox="1">
            <a:spLocks noGrp="1"/>
          </p:cNvSpPr>
          <p:nvPr>
            <p:ph type="ctrTitle" idx="2"/>
          </p:nvPr>
        </p:nvSpPr>
        <p:spPr>
          <a:xfrm>
            <a:off x="914400" y="3384800"/>
            <a:ext cx="5396700" cy="6117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2600"/>
              <a:buNone/>
              <a:defRPr sz="2600" b="0">
                <a:solidFill>
                  <a:srgbClr val="FFFFFF"/>
                </a:solidFill>
              </a:defRPr>
            </a:lvl1pPr>
            <a:lvl2pPr lvl="1" algn="l">
              <a:lnSpc>
                <a:spcPct val="100000"/>
              </a:lnSpc>
              <a:spcBef>
                <a:spcPts val="0"/>
              </a:spcBef>
              <a:spcAft>
                <a:spcPts val="0"/>
              </a:spcAft>
              <a:buClr>
                <a:srgbClr val="FFFFFF"/>
              </a:buClr>
              <a:buSzPts val="2600"/>
              <a:buNone/>
              <a:defRPr sz="2600" b="0">
                <a:solidFill>
                  <a:srgbClr val="FFFFFF"/>
                </a:solidFill>
              </a:defRPr>
            </a:lvl2pPr>
            <a:lvl3pPr lvl="2" algn="l">
              <a:lnSpc>
                <a:spcPct val="100000"/>
              </a:lnSpc>
              <a:spcBef>
                <a:spcPts val="0"/>
              </a:spcBef>
              <a:spcAft>
                <a:spcPts val="0"/>
              </a:spcAft>
              <a:buClr>
                <a:srgbClr val="FFFFFF"/>
              </a:buClr>
              <a:buSzPts val="2600"/>
              <a:buNone/>
              <a:defRPr sz="2600" b="0">
                <a:solidFill>
                  <a:srgbClr val="FFFFFF"/>
                </a:solidFill>
              </a:defRPr>
            </a:lvl3pPr>
            <a:lvl4pPr lvl="3" algn="l">
              <a:lnSpc>
                <a:spcPct val="100000"/>
              </a:lnSpc>
              <a:spcBef>
                <a:spcPts val="0"/>
              </a:spcBef>
              <a:spcAft>
                <a:spcPts val="0"/>
              </a:spcAft>
              <a:buClr>
                <a:srgbClr val="FFFFFF"/>
              </a:buClr>
              <a:buSzPts val="2600"/>
              <a:buNone/>
              <a:defRPr sz="2600" b="0">
                <a:solidFill>
                  <a:srgbClr val="FFFFFF"/>
                </a:solidFill>
              </a:defRPr>
            </a:lvl4pPr>
            <a:lvl5pPr lvl="4" algn="l">
              <a:lnSpc>
                <a:spcPct val="100000"/>
              </a:lnSpc>
              <a:spcBef>
                <a:spcPts val="0"/>
              </a:spcBef>
              <a:spcAft>
                <a:spcPts val="0"/>
              </a:spcAft>
              <a:buClr>
                <a:srgbClr val="FFFFFF"/>
              </a:buClr>
              <a:buSzPts val="2600"/>
              <a:buNone/>
              <a:defRPr sz="2600" b="0">
                <a:solidFill>
                  <a:srgbClr val="FFFFFF"/>
                </a:solidFill>
              </a:defRPr>
            </a:lvl5pPr>
            <a:lvl6pPr lvl="5" algn="l">
              <a:lnSpc>
                <a:spcPct val="100000"/>
              </a:lnSpc>
              <a:spcBef>
                <a:spcPts val="0"/>
              </a:spcBef>
              <a:spcAft>
                <a:spcPts val="0"/>
              </a:spcAft>
              <a:buClr>
                <a:srgbClr val="FFFFFF"/>
              </a:buClr>
              <a:buSzPts val="2600"/>
              <a:buNone/>
              <a:defRPr sz="2600" b="0">
                <a:solidFill>
                  <a:srgbClr val="FFFFFF"/>
                </a:solidFill>
              </a:defRPr>
            </a:lvl6pPr>
            <a:lvl7pPr lvl="6" algn="l">
              <a:lnSpc>
                <a:spcPct val="100000"/>
              </a:lnSpc>
              <a:spcBef>
                <a:spcPts val="0"/>
              </a:spcBef>
              <a:spcAft>
                <a:spcPts val="0"/>
              </a:spcAft>
              <a:buClr>
                <a:srgbClr val="FFFFFF"/>
              </a:buClr>
              <a:buSzPts val="2600"/>
              <a:buNone/>
              <a:defRPr sz="2600" b="0">
                <a:solidFill>
                  <a:srgbClr val="FFFFFF"/>
                </a:solidFill>
              </a:defRPr>
            </a:lvl7pPr>
            <a:lvl8pPr lvl="7" algn="l">
              <a:lnSpc>
                <a:spcPct val="100000"/>
              </a:lnSpc>
              <a:spcBef>
                <a:spcPts val="0"/>
              </a:spcBef>
              <a:spcAft>
                <a:spcPts val="0"/>
              </a:spcAft>
              <a:buClr>
                <a:srgbClr val="FFFFFF"/>
              </a:buClr>
              <a:buSzPts val="2600"/>
              <a:buNone/>
              <a:defRPr sz="2600" b="0">
                <a:solidFill>
                  <a:srgbClr val="FFFFFF"/>
                </a:solidFill>
              </a:defRPr>
            </a:lvl8pPr>
            <a:lvl9pPr lvl="8" algn="l">
              <a:lnSpc>
                <a:spcPct val="100000"/>
              </a:lnSpc>
              <a:spcBef>
                <a:spcPts val="0"/>
              </a:spcBef>
              <a:spcAft>
                <a:spcPts val="0"/>
              </a:spcAft>
              <a:buClr>
                <a:srgbClr val="FFFFFF"/>
              </a:buClr>
              <a:buSzPts val="2600"/>
              <a:buNone/>
              <a:defRPr sz="2600" b="0">
                <a:solidFill>
                  <a:srgbClr val="FFFFFF"/>
                </a:solidFill>
              </a:defRPr>
            </a:lvl9pPr>
          </a:lstStyle>
          <a:p>
            <a:endParaRPr/>
          </a:p>
        </p:txBody>
      </p:sp>
      <p:sp>
        <p:nvSpPr>
          <p:cNvPr id="377" name="Google Shape;377;p39"/>
          <p:cNvSpPr/>
          <p:nvPr/>
        </p:nvSpPr>
        <p:spPr>
          <a:xfrm>
            <a:off x="-11700" y="0"/>
            <a:ext cx="9167400" cy="12858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78" name="Google Shape;378;p39"/>
          <p:cNvSpPr txBox="1"/>
          <p:nvPr/>
        </p:nvSpPr>
        <p:spPr>
          <a:xfrm>
            <a:off x="4800600" y="801291"/>
            <a:ext cx="4038600" cy="1716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500"/>
              <a:buFont typeface="Arial"/>
              <a:buNone/>
            </a:pPr>
            <a:r>
              <a:rPr lang="en-US" sz="1500" b="1" i="0" u="none" strike="noStrike" cap="none">
                <a:solidFill>
                  <a:srgbClr val="808080"/>
                </a:solidFill>
                <a:latin typeface="Poppins"/>
                <a:ea typeface="Poppins"/>
                <a:cs typeface="Poppins"/>
                <a:sym typeface="Poppins"/>
              </a:rPr>
              <a:t>U.S. General Services Administration</a:t>
            </a:r>
            <a:endParaRPr sz="1700" b="0" i="0" u="none" strike="noStrike" cap="none">
              <a:solidFill>
                <a:srgbClr val="000000"/>
              </a:solidFill>
              <a:latin typeface="Poppins"/>
              <a:ea typeface="Poppins"/>
              <a:cs typeface="Poppins"/>
              <a:sym typeface="Poppins"/>
            </a:endParaRPr>
          </a:p>
        </p:txBody>
      </p:sp>
      <p:pic>
        <p:nvPicPr>
          <p:cNvPr id="379" name="Google Shape;379;p39" descr="HiRez4inchGSAStarMarkRGB.jpg"/>
          <p:cNvPicPr preferRelativeResize="0"/>
          <p:nvPr/>
        </p:nvPicPr>
        <p:blipFill rotWithShape="1">
          <a:blip r:embed="rId2">
            <a:alphaModFix/>
          </a:blip>
          <a:srcRect/>
          <a:stretch/>
        </p:blipFill>
        <p:spPr>
          <a:xfrm>
            <a:off x="326900" y="300350"/>
            <a:ext cx="785100" cy="7116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Slide that Matches Title Slide">
  <p:cSld name="TITLE_AND_BODY_1_1_1_1">
    <p:bg>
      <p:bgPr>
        <a:gradFill>
          <a:gsLst>
            <a:gs pos="0">
              <a:srgbClr val="BFBFBF"/>
            </a:gs>
            <a:gs pos="44000">
              <a:schemeClr val="accent1"/>
            </a:gs>
            <a:gs pos="100000">
              <a:srgbClr val="000000"/>
            </a:gs>
          </a:gsLst>
          <a:lin ang="5400700" scaled="0"/>
        </a:gradFill>
        <a:effectLst/>
      </p:bgPr>
    </p:bg>
    <p:spTree>
      <p:nvGrpSpPr>
        <p:cNvPr id="1" name="Shape 380"/>
        <p:cNvGrpSpPr/>
        <p:nvPr/>
      </p:nvGrpSpPr>
      <p:grpSpPr>
        <a:xfrm>
          <a:off x="0" y="0"/>
          <a:ext cx="0" cy="0"/>
          <a:chOff x="0" y="0"/>
          <a:chExt cx="0" cy="0"/>
        </a:xfrm>
      </p:grpSpPr>
      <p:sp>
        <p:nvSpPr>
          <p:cNvPr id="381" name="Google Shape;381;p40"/>
          <p:cNvSpPr/>
          <p:nvPr/>
        </p:nvSpPr>
        <p:spPr>
          <a:xfrm>
            <a:off x="-9476" y="759496"/>
            <a:ext cx="9162955" cy="5148516"/>
          </a:xfrm>
          <a:custGeom>
            <a:avLst/>
            <a:gdLst/>
            <a:ahLst/>
            <a:cxnLst/>
            <a:rect l="l" t="t" r="r" b="b"/>
            <a:pathLst>
              <a:path w="4014438" h="2258121" extrusionOk="0">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2" name="Google Shape;382;p40"/>
          <p:cNvSpPr txBox="1">
            <a:spLocks noGrp="1"/>
          </p:cNvSpPr>
          <p:nvPr>
            <p:ph type="sldNum" idx="12"/>
          </p:nvPr>
        </p:nvSpPr>
        <p:spPr>
          <a:xfrm>
            <a:off x="8439912" y="4855464"/>
            <a:ext cx="548700" cy="393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383" name="Google Shape;383;p40"/>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3C71"/>
                </a:solidFill>
                <a:latin typeface="Poppins"/>
                <a:ea typeface="Poppins"/>
                <a:cs typeface="Poppins"/>
                <a:sym typeface="Poppins"/>
              </a:rPr>
              <a:t>General Supplies and Services</a:t>
            </a:r>
            <a:endParaRPr sz="1400" b="0" i="0" u="none" strike="noStrike" cap="none">
              <a:solidFill>
                <a:srgbClr val="003C71"/>
              </a:solidFill>
              <a:latin typeface="Poppins"/>
              <a:ea typeface="Poppins"/>
              <a:cs typeface="Poppins"/>
              <a:sym typeface="Poppins"/>
            </a:endParaRPr>
          </a:p>
        </p:txBody>
      </p:sp>
      <p:sp>
        <p:nvSpPr>
          <p:cNvPr id="384" name="Google Shape;384;p40"/>
          <p:cNvSpPr/>
          <p:nvPr/>
        </p:nvSpPr>
        <p:spPr>
          <a:xfrm rot="-857806">
            <a:off x="3456538" y="-146645"/>
            <a:ext cx="5324860" cy="5242834"/>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rgbClr val="80808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5" name="Google Shape;385;p40"/>
          <p:cNvSpPr txBox="1">
            <a:spLocks noGrp="1"/>
          </p:cNvSpPr>
          <p:nvPr>
            <p:ph type="body" idx="1"/>
          </p:nvPr>
        </p:nvSpPr>
        <p:spPr>
          <a:xfrm>
            <a:off x="477775" y="1089275"/>
            <a:ext cx="8510700" cy="2976000"/>
          </a:xfrm>
          <a:prstGeom prst="rect">
            <a:avLst/>
          </a:prstGeom>
          <a:noFill/>
          <a:ln>
            <a:noFill/>
          </a:ln>
        </p:spPr>
        <p:txBody>
          <a:bodyPr spcFirstLastPara="1" wrap="square" lIns="91425" tIns="91425" rIns="91425" bIns="91425" anchor="t" anchorCtr="0">
            <a:noAutofit/>
          </a:bodyPr>
          <a:lstStyle>
            <a:lvl1pPr marL="457200" lvl="0" indent="-387350" algn="l">
              <a:lnSpc>
                <a:spcPct val="100000"/>
              </a:lnSpc>
              <a:spcBef>
                <a:spcPts val="0"/>
              </a:spcBef>
              <a:spcAft>
                <a:spcPts val="0"/>
              </a:spcAft>
              <a:buClr>
                <a:srgbClr val="FFFFFF"/>
              </a:buClr>
              <a:buSzPts val="2500"/>
              <a:buChar char="●"/>
              <a:defRPr sz="2500">
                <a:solidFill>
                  <a:srgbClr val="FFFFFF"/>
                </a:solidFill>
              </a:defRPr>
            </a:lvl1pPr>
            <a:lvl2pPr marL="914400" lvl="1" indent="-374650" algn="l">
              <a:lnSpc>
                <a:spcPct val="100000"/>
              </a:lnSpc>
              <a:spcBef>
                <a:spcPts val="0"/>
              </a:spcBef>
              <a:spcAft>
                <a:spcPts val="0"/>
              </a:spcAft>
              <a:buClr>
                <a:srgbClr val="FFFFFF"/>
              </a:buClr>
              <a:buSzPts val="2300"/>
              <a:buChar char="○"/>
              <a:defRPr sz="2300">
                <a:solidFill>
                  <a:srgbClr val="FFFFFF"/>
                </a:solidFill>
              </a:defRPr>
            </a:lvl2pPr>
            <a:lvl3pPr marL="1371600" lvl="2" indent="-368300" algn="l">
              <a:lnSpc>
                <a:spcPct val="100000"/>
              </a:lnSpc>
              <a:spcBef>
                <a:spcPts val="0"/>
              </a:spcBef>
              <a:spcAft>
                <a:spcPts val="0"/>
              </a:spcAft>
              <a:buClr>
                <a:srgbClr val="FFFFFF"/>
              </a:buClr>
              <a:buSzPts val="2200"/>
              <a:buChar char="■"/>
              <a:defRPr sz="2200">
                <a:solidFill>
                  <a:srgbClr val="FFFFFF"/>
                </a:solidFill>
              </a:defRPr>
            </a:lvl3pPr>
            <a:lvl4pPr marL="1828800" lvl="3" indent="-349250" algn="l">
              <a:lnSpc>
                <a:spcPct val="100000"/>
              </a:lnSpc>
              <a:spcBef>
                <a:spcPts val="0"/>
              </a:spcBef>
              <a:spcAft>
                <a:spcPts val="0"/>
              </a:spcAft>
              <a:buClr>
                <a:srgbClr val="FFFFFF"/>
              </a:buClr>
              <a:buSzPts val="1900"/>
              <a:buChar char="●"/>
              <a:defRPr sz="1900">
                <a:solidFill>
                  <a:srgbClr val="FFFFFF"/>
                </a:solidFill>
              </a:defRPr>
            </a:lvl4pPr>
            <a:lvl5pPr marL="2286000" lvl="4" indent="-336550" algn="l">
              <a:lnSpc>
                <a:spcPct val="100000"/>
              </a:lnSpc>
              <a:spcBef>
                <a:spcPts val="0"/>
              </a:spcBef>
              <a:spcAft>
                <a:spcPts val="0"/>
              </a:spcAft>
              <a:buClr>
                <a:srgbClr val="FFFFFF"/>
              </a:buClr>
              <a:buSzPts val="1700"/>
              <a:buChar char="○"/>
              <a:defRPr sz="1700">
                <a:solidFill>
                  <a:srgbClr val="FFFFFF"/>
                </a:solidFill>
              </a:defRPr>
            </a:lvl5pPr>
            <a:lvl6pPr marL="2743200" lvl="5" indent="-323850" algn="l">
              <a:lnSpc>
                <a:spcPct val="100000"/>
              </a:lnSpc>
              <a:spcBef>
                <a:spcPts val="0"/>
              </a:spcBef>
              <a:spcAft>
                <a:spcPts val="0"/>
              </a:spcAft>
              <a:buClr>
                <a:srgbClr val="FFFFFF"/>
              </a:buClr>
              <a:buSzPts val="1500"/>
              <a:buChar char="■"/>
              <a:defRPr sz="1500">
                <a:solidFill>
                  <a:srgbClr val="FFFFFF"/>
                </a:solidFill>
              </a:defRPr>
            </a:lvl6pPr>
            <a:lvl7pPr marL="3200400" lvl="6" indent="-292100" algn="l">
              <a:lnSpc>
                <a:spcPct val="100000"/>
              </a:lnSpc>
              <a:spcBef>
                <a:spcPts val="0"/>
              </a:spcBef>
              <a:spcAft>
                <a:spcPts val="0"/>
              </a:spcAft>
              <a:buClr>
                <a:srgbClr val="FFFFFF"/>
              </a:buClr>
              <a:buSzPts val="1000"/>
              <a:buChar char="●"/>
              <a:defRPr sz="1000">
                <a:solidFill>
                  <a:srgbClr val="FFFFFF"/>
                </a:solidFill>
              </a:defRPr>
            </a:lvl7pPr>
            <a:lvl8pPr marL="3657600" lvl="7" indent="-292100" algn="l">
              <a:lnSpc>
                <a:spcPct val="100000"/>
              </a:lnSpc>
              <a:spcBef>
                <a:spcPts val="0"/>
              </a:spcBef>
              <a:spcAft>
                <a:spcPts val="0"/>
              </a:spcAft>
              <a:buClr>
                <a:srgbClr val="FFFFFF"/>
              </a:buClr>
              <a:buSzPts val="1000"/>
              <a:buChar char="○"/>
              <a:defRPr sz="1000">
                <a:solidFill>
                  <a:srgbClr val="FFFFFF"/>
                </a:solidFill>
              </a:defRPr>
            </a:lvl8pPr>
            <a:lvl9pPr marL="4114800" lvl="8" indent="-292100" algn="l">
              <a:lnSpc>
                <a:spcPct val="100000"/>
              </a:lnSpc>
              <a:spcBef>
                <a:spcPts val="0"/>
              </a:spcBef>
              <a:spcAft>
                <a:spcPts val="0"/>
              </a:spcAft>
              <a:buClr>
                <a:srgbClr val="FFFFFF"/>
              </a:buClr>
              <a:buSzPts val="1000"/>
              <a:buChar char="■"/>
              <a:defRPr sz="1000">
                <a:solidFill>
                  <a:srgbClr val="FFFFFF"/>
                </a:solidFill>
              </a:defRPr>
            </a:lvl9pPr>
          </a:lstStyle>
          <a:p>
            <a:endParaRPr/>
          </a:p>
        </p:txBody>
      </p:sp>
      <p:sp>
        <p:nvSpPr>
          <p:cNvPr id="386" name="Google Shape;386;p40"/>
          <p:cNvSpPr/>
          <p:nvPr/>
        </p:nvSpPr>
        <p:spPr>
          <a:xfrm>
            <a:off x="-11700" y="0"/>
            <a:ext cx="9167400" cy="7806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387" name="Google Shape;387;p40" descr="HiRez4inchGSAStarMarkRGB.jpg"/>
          <p:cNvPicPr preferRelativeResize="0"/>
          <p:nvPr/>
        </p:nvPicPr>
        <p:blipFill rotWithShape="1">
          <a:blip r:embed="rId2">
            <a:alphaModFix/>
          </a:blip>
          <a:srcRect/>
          <a:stretch/>
        </p:blipFill>
        <p:spPr>
          <a:xfrm>
            <a:off x="8413225" y="105325"/>
            <a:ext cx="650400" cy="589500"/>
          </a:xfrm>
          <a:prstGeom prst="rect">
            <a:avLst/>
          </a:prstGeom>
          <a:noFill/>
          <a:ln>
            <a:noFill/>
          </a:ln>
        </p:spPr>
      </p:pic>
      <p:sp>
        <p:nvSpPr>
          <p:cNvPr id="388" name="Google Shape;388;p40"/>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Clr>
                <a:srgbClr val="003C71"/>
              </a:buClr>
              <a:buSzPts val="3000"/>
              <a:buNone/>
              <a:defRPr>
                <a:solidFill>
                  <a:srgbClr val="003C71"/>
                </a:solidFill>
              </a:defRPr>
            </a:lvl2pPr>
            <a:lvl3pPr lvl="2" algn="l">
              <a:lnSpc>
                <a:spcPct val="100000"/>
              </a:lnSpc>
              <a:spcBef>
                <a:spcPts val="0"/>
              </a:spcBef>
              <a:spcAft>
                <a:spcPts val="0"/>
              </a:spcAft>
              <a:buClr>
                <a:srgbClr val="003C71"/>
              </a:buClr>
              <a:buSzPts val="3000"/>
              <a:buNone/>
              <a:defRPr>
                <a:solidFill>
                  <a:srgbClr val="003C71"/>
                </a:solidFill>
              </a:defRPr>
            </a:lvl3pPr>
            <a:lvl4pPr lvl="3" algn="l">
              <a:lnSpc>
                <a:spcPct val="100000"/>
              </a:lnSpc>
              <a:spcBef>
                <a:spcPts val="0"/>
              </a:spcBef>
              <a:spcAft>
                <a:spcPts val="0"/>
              </a:spcAft>
              <a:buClr>
                <a:srgbClr val="003C71"/>
              </a:buClr>
              <a:buSzPts val="3000"/>
              <a:buNone/>
              <a:defRPr>
                <a:solidFill>
                  <a:srgbClr val="003C71"/>
                </a:solidFill>
              </a:defRPr>
            </a:lvl4pPr>
            <a:lvl5pPr lvl="4" algn="l">
              <a:lnSpc>
                <a:spcPct val="100000"/>
              </a:lnSpc>
              <a:spcBef>
                <a:spcPts val="0"/>
              </a:spcBef>
              <a:spcAft>
                <a:spcPts val="0"/>
              </a:spcAft>
              <a:buClr>
                <a:srgbClr val="003C71"/>
              </a:buClr>
              <a:buSzPts val="3000"/>
              <a:buNone/>
              <a:defRPr>
                <a:solidFill>
                  <a:srgbClr val="003C71"/>
                </a:solidFill>
              </a:defRPr>
            </a:lvl5pPr>
            <a:lvl6pPr lvl="5" algn="l">
              <a:lnSpc>
                <a:spcPct val="100000"/>
              </a:lnSpc>
              <a:spcBef>
                <a:spcPts val="0"/>
              </a:spcBef>
              <a:spcAft>
                <a:spcPts val="0"/>
              </a:spcAft>
              <a:buClr>
                <a:srgbClr val="003C71"/>
              </a:buClr>
              <a:buSzPts val="3000"/>
              <a:buNone/>
              <a:defRPr>
                <a:solidFill>
                  <a:srgbClr val="003C71"/>
                </a:solidFill>
              </a:defRPr>
            </a:lvl6pPr>
            <a:lvl7pPr lvl="6" algn="l">
              <a:lnSpc>
                <a:spcPct val="100000"/>
              </a:lnSpc>
              <a:spcBef>
                <a:spcPts val="0"/>
              </a:spcBef>
              <a:spcAft>
                <a:spcPts val="0"/>
              </a:spcAft>
              <a:buClr>
                <a:srgbClr val="003C71"/>
              </a:buClr>
              <a:buSzPts val="3000"/>
              <a:buNone/>
              <a:defRPr>
                <a:solidFill>
                  <a:srgbClr val="003C71"/>
                </a:solidFill>
              </a:defRPr>
            </a:lvl7pPr>
            <a:lvl8pPr lvl="7" algn="l">
              <a:lnSpc>
                <a:spcPct val="100000"/>
              </a:lnSpc>
              <a:spcBef>
                <a:spcPts val="0"/>
              </a:spcBef>
              <a:spcAft>
                <a:spcPts val="0"/>
              </a:spcAft>
              <a:buClr>
                <a:srgbClr val="003C71"/>
              </a:buClr>
              <a:buSzPts val="3000"/>
              <a:buNone/>
              <a:defRPr>
                <a:solidFill>
                  <a:srgbClr val="003C71"/>
                </a:solidFill>
              </a:defRPr>
            </a:lvl8pPr>
            <a:lvl9pPr lvl="8" algn="l">
              <a:lnSpc>
                <a:spcPct val="100000"/>
              </a:lnSpc>
              <a:spcBef>
                <a:spcPts val="0"/>
              </a:spcBef>
              <a:spcAft>
                <a:spcPts val="0"/>
              </a:spcAft>
              <a:buClr>
                <a:srgbClr val="003C71"/>
              </a:buClr>
              <a:buSzPts val="3000"/>
              <a:buNone/>
              <a:defRPr>
                <a:solidFill>
                  <a:srgbClr val="003C7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hite with Black Top - Fancy">
  <p:cSld name="CUSTOM">
    <p:bg>
      <p:bgPr>
        <a:gradFill>
          <a:gsLst>
            <a:gs pos="0">
              <a:schemeClr val="accent4"/>
            </a:gs>
            <a:gs pos="20000">
              <a:srgbClr val="D9D9D9"/>
            </a:gs>
            <a:gs pos="79000">
              <a:schemeClr val="accent3"/>
            </a:gs>
            <a:gs pos="100000">
              <a:schemeClr val="accent3"/>
            </a:gs>
          </a:gsLst>
          <a:lin ang="18900044" scaled="0"/>
        </a:gradFill>
        <a:effectLst/>
      </p:bgPr>
    </p:bg>
    <p:spTree>
      <p:nvGrpSpPr>
        <p:cNvPr id="1" name="Shape 389"/>
        <p:cNvGrpSpPr/>
        <p:nvPr/>
      </p:nvGrpSpPr>
      <p:grpSpPr>
        <a:xfrm>
          <a:off x="0" y="0"/>
          <a:ext cx="0" cy="0"/>
          <a:chOff x="0" y="0"/>
          <a:chExt cx="0" cy="0"/>
        </a:xfrm>
      </p:grpSpPr>
      <p:grpSp>
        <p:nvGrpSpPr>
          <p:cNvPr id="390" name="Google Shape;390;p41"/>
          <p:cNvGrpSpPr/>
          <p:nvPr/>
        </p:nvGrpSpPr>
        <p:grpSpPr>
          <a:xfrm>
            <a:off x="-75" y="822950"/>
            <a:ext cx="9144088" cy="4320463"/>
            <a:chOff x="8145036" y="0"/>
            <a:chExt cx="4014438" cy="2258121"/>
          </a:xfrm>
        </p:grpSpPr>
        <p:sp>
          <p:nvSpPr>
            <p:cNvPr id="391" name="Google Shape;391;p41"/>
            <p:cNvSpPr/>
            <p:nvPr/>
          </p:nvSpPr>
          <p:spPr>
            <a:xfrm>
              <a:off x="8145036" y="0"/>
              <a:ext cx="4014376" cy="2258121"/>
            </a:xfrm>
            <a:custGeom>
              <a:avLst/>
              <a:gdLst/>
              <a:ahLst/>
              <a:cxnLst/>
              <a:rect l="l" t="t" r="r" b="b"/>
              <a:pathLst>
                <a:path w="4014376" h="2258121" extrusionOk="0">
                  <a:moveTo>
                    <a:pt x="2148603" y="1774988"/>
                  </a:moveTo>
                  <a:cubicBezTo>
                    <a:pt x="1965654" y="1382640"/>
                    <a:pt x="1863892" y="1164459"/>
                    <a:pt x="1939873" y="955604"/>
                  </a:cubicBezTo>
                  <a:cubicBezTo>
                    <a:pt x="2015855" y="746748"/>
                    <a:pt x="2234119" y="645049"/>
                    <a:pt x="2626468" y="462162"/>
                  </a:cubicBezTo>
                  <a:cubicBezTo>
                    <a:pt x="3018816" y="279275"/>
                    <a:pt x="3236997" y="177451"/>
                    <a:pt x="3445831" y="253432"/>
                  </a:cubicBezTo>
                  <a:cubicBezTo>
                    <a:pt x="3654666" y="329414"/>
                    <a:pt x="3756386" y="547678"/>
                    <a:pt x="3939272" y="940006"/>
                  </a:cubicBezTo>
                  <a:cubicBezTo>
                    <a:pt x="3966182" y="997693"/>
                    <a:pt x="3991294" y="1051574"/>
                    <a:pt x="4014377" y="1102256"/>
                  </a:cubicBezTo>
                  <a:lnTo>
                    <a:pt x="4014377" y="0"/>
                  </a:lnTo>
                  <a:lnTo>
                    <a:pt x="0" y="0"/>
                  </a:lnTo>
                  <a:lnTo>
                    <a:pt x="0" y="2258122"/>
                  </a:lnTo>
                  <a:lnTo>
                    <a:pt x="2400007" y="2258122"/>
                  </a:lnTo>
                  <a:cubicBezTo>
                    <a:pt x="2320283" y="2143125"/>
                    <a:pt x="2245932" y="1983697"/>
                    <a:pt x="2148603" y="17749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2" name="Google Shape;392;p41"/>
            <p:cNvSpPr/>
            <p:nvPr/>
          </p:nvSpPr>
          <p:spPr>
            <a:xfrm>
              <a:off x="11595195" y="1947441"/>
              <a:ext cx="564279" cy="310680"/>
            </a:xfrm>
            <a:custGeom>
              <a:avLst/>
              <a:gdLst/>
              <a:ahLst/>
              <a:cxnLst/>
              <a:rect l="l" t="t" r="r" b="b"/>
              <a:pathLst>
                <a:path w="564279" h="310680" extrusionOk="0">
                  <a:moveTo>
                    <a:pt x="11332" y="305390"/>
                  </a:moveTo>
                  <a:lnTo>
                    <a:pt x="0" y="310680"/>
                  </a:lnTo>
                  <a:lnTo>
                    <a:pt x="564279" y="310680"/>
                  </a:lnTo>
                  <a:lnTo>
                    <a:pt x="564279" y="0"/>
                  </a:lnTo>
                  <a:cubicBezTo>
                    <a:pt x="447610" y="101929"/>
                    <a:pt x="266229" y="186525"/>
                    <a:pt x="11332" y="3053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93" name="Google Shape;393;p41"/>
          <p:cNvSpPr/>
          <p:nvPr/>
        </p:nvSpPr>
        <p:spPr>
          <a:xfrm>
            <a:off x="-11700" y="0"/>
            <a:ext cx="9167400" cy="853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94" name="Google Shape;394;p41"/>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3000"/>
              <a:buNone/>
              <a:defRPr>
                <a:solidFill>
                  <a:srgbClr val="FFFFFF"/>
                </a:solidFill>
              </a:defRPr>
            </a:lvl1pPr>
            <a:lvl2pPr lvl="1" algn="l">
              <a:lnSpc>
                <a:spcPct val="100000"/>
              </a:lnSpc>
              <a:spcBef>
                <a:spcPts val="0"/>
              </a:spcBef>
              <a:spcAft>
                <a:spcPts val="0"/>
              </a:spcAft>
              <a:buClr>
                <a:srgbClr val="FFFFFF"/>
              </a:buClr>
              <a:buSzPts val="3000"/>
              <a:buNone/>
              <a:defRPr>
                <a:solidFill>
                  <a:srgbClr val="FFFFFF"/>
                </a:solidFill>
              </a:defRPr>
            </a:lvl2pPr>
            <a:lvl3pPr lvl="2" algn="l">
              <a:lnSpc>
                <a:spcPct val="100000"/>
              </a:lnSpc>
              <a:spcBef>
                <a:spcPts val="0"/>
              </a:spcBef>
              <a:spcAft>
                <a:spcPts val="0"/>
              </a:spcAft>
              <a:buClr>
                <a:srgbClr val="FFFFFF"/>
              </a:buClr>
              <a:buSzPts val="3000"/>
              <a:buNone/>
              <a:defRPr>
                <a:solidFill>
                  <a:srgbClr val="FFFFFF"/>
                </a:solidFill>
              </a:defRPr>
            </a:lvl3pPr>
            <a:lvl4pPr lvl="3" algn="l">
              <a:lnSpc>
                <a:spcPct val="100000"/>
              </a:lnSpc>
              <a:spcBef>
                <a:spcPts val="0"/>
              </a:spcBef>
              <a:spcAft>
                <a:spcPts val="0"/>
              </a:spcAft>
              <a:buClr>
                <a:srgbClr val="FFFFFF"/>
              </a:buClr>
              <a:buSzPts val="3000"/>
              <a:buNone/>
              <a:defRPr>
                <a:solidFill>
                  <a:srgbClr val="FFFFFF"/>
                </a:solidFill>
              </a:defRPr>
            </a:lvl4pPr>
            <a:lvl5pPr lvl="4" algn="l">
              <a:lnSpc>
                <a:spcPct val="100000"/>
              </a:lnSpc>
              <a:spcBef>
                <a:spcPts val="0"/>
              </a:spcBef>
              <a:spcAft>
                <a:spcPts val="0"/>
              </a:spcAft>
              <a:buClr>
                <a:srgbClr val="FFFFFF"/>
              </a:buClr>
              <a:buSzPts val="3000"/>
              <a:buNone/>
              <a:defRPr>
                <a:solidFill>
                  <a:srgbClr val="FFFFFF"/>
                </a:solidFill>
              </a:defRPr>
            </a:lvl5pPr>
            <a:lvl6pPr lvl="5" algn="l">
              <a:lnSpc>
                <a:spcPct val="100000"/>
              </a:lnSpc>
              <a:spcBef>
                <a:spcPts val="0"/>
              </a:spcBef>
              <a:spcAft>
                <a:spcPts val="0"/>
              </a:spcAft>
              <a:buClr>
                <a:srgbClr val="FFFFFF"/>
              </a:buClr>
              <a:buSzPts val="3000"/>
              <a:buNone/>
              <a:defRPr>
                <a:solidFill>
                  <a:srgbClr val="FFFFFF"/>
                </a:solidFill>
              </a:defRPr>
            </a:lvl6pPr>
            <a:lvl7pPr lvl="6" algn="l">
              <a:lnSpc>
                <a:spcPct val="100000"/>
              </a:lnSpc>
              <a:spcBef>
                <a:spcPts val="0"/>
              </a:spcBef>
              <a:spcAft>
                <a:spcPts val="0"/>
              </a:spcAft>
              <a:buClr>
                <a:srgbClr val="FFFFFF"/>
              </a:buClr>
              <a:buSzPts val="3000"/>
              <a:buNone/>
              <a:defRPr>
                <a:solidFill>
                  <a:srgbClr val="FFFFFF"/>
                </a:solidFill>
              </a:defRPr>
            </a:lvl7pPr>
            <a:lvl8pPr lvl="7" algn="l">
              <a:lnSpc>
                <a:spcPct val="100000"/>
              </a:lnSpc>
              <a:spcBef>
                <a:spcPts val="0"/>
              </a:spcBef>
              <a:spcAft>
                <a:spcPts val="0"/>
              </a:spcAft>
              <a:buClr>
                <a:srgbClr val="FFFFFF"/>
              </a:buClr>
              <a:buSzPts val="3000"/>
              <a:buNone/>
              <a:defRPr>
                <a:solidFill>
                  <a:srgbClr val="FFFFFF"/>
                </a:solidFill>
              </a:defRPr>
            </a:lvl8pPr>
            <a:lvl9pPr lvl="8" algn="l">
              <a:lnSpc>
                <a:spcPct val="100000"/>
              </a:lnSpc>
              <a:spcBef>
                <a:spcPts val="0"/>
              </a:spcBef>
              <a:spcAft>
                <a:spcPts val="0"/>
              </a:spcAft>
              <a:buClr>
                <a:srgbClr val="FFFFFF"/>
              </a:buClr>
              <a:buSzPts val="3000"/>
              <a:buNone/>
              <a:defRPr>
                <a:solidFill>
                  <a:srgbClr val="FFFFFF"/>
                </a:solidFill>
              </a:defRPr>
            </a:lvl9pPr>
          </a:lstStyle>
          <a:p>
            <a:endParaRPr/>
          </a:p>
        </p:txBody>
      </p:sp>
      <p:sp>
        <p:nvSpPr>
          <p:cNvPr id="395" name="Google Shape;395;p41"/>
          <p:cNvSpPr txBox="1">
            <a:spLocks noGrp="1"/>
          </p:cNvSpPr>
          <p:nvPr>
            <p:ph type="sldNum" idx="12"/>
          </p:nvPr>
        </p:nvSpPr>
        <p:spPr>
          <a:xfrm>
            <a:off x="8438725" y="4854575"/>
            <a:ext cx="548700" cy="282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396" name="Google Shape;396;p41"/>
          <p:cNvSpPr txBox="1">
            <a:spLocks noGrp="1"/>
          </p:cNvSpPr>
          <p:nvPr>
            <p:ph type="body" idx="1"/>
          </p:nvPr>
        </p:nvSpPr>
        <p:spPr>
          <a:xfrm>
            <a:off x="477775" y="1089275"/>
            <a:ext cx="4412700" cy="819900"/>
          </a:xfrm>
          <a:prstGeom prst="rect">
            <a:avLst/>
          </a:prstGeom>
          <a:noFill/>
          <a:ln>
            <a:noFill/>
          </a:ln>
        </p:spPr>
        <p:txBody>
          <a:bodyPr spcFirstLastPara="1" wrap="square" lIns="91425" tIns="91425" rIns="91425" bIns="91425" anchor="t" anchorCtr="0">
            <a:noAutofit/>
          </a:bodyPr>
          <a:lstStyle>
            <a:lvl1pPr marL="457200" lvl="0" indent="-387350" algn="l">
              <a:lnSpc>
                <a:spcPct val="100000"/>
              </a:lnSpc>
              <a:spcBef>
                <a:spcPts val="0"/>
              </a:spcBef>
              <a:spcAft>
                <a:spcPts val="0"/>
              </a:spcAft>
              <a:buClr>
                <a:srgbClr val="000000"/>
              </a:buClr>
              <a:buSzPts val="2500"/>
              <a:buFont typeface="Encode Sans Semi Condensed SemiBold"/>
              <a:buChar char="●"/>
              <a:defRPr sz="2500">
                <a:solidFill>
                  <a:srgbClr val="000000"/>
                </a:solidFill>
                <a:latin typeface="Encode Sans Semi Condensed SemiBold"/>
                <a:ea typeface="Encode Sans Semi Condensed SemiBold"/>
                <a:cs typeface="Encode Sans Semi Condensed SemiBold"/>
                <a:sym typeface="Encode Sans Semi Condensed SemiBold"/>
              </a:defRPr>
            </a:lvl1pPr>
            <a:lvl2pPr marL="914400" lvl="1" indent="-374650" algn="l">
              <a:lnSpc>
                <a:spcPct val="100000"/>
              </a:lnSpc>
              <a:spcBef>
                <a:spcPts val="0"/>
              </a:spcBef>
              <a:spcAft>
                <a:spcPts val="0"/>
              </a:spcAft>
              <a:buClr>
                <a:srgbClr val="000000"/>
              </a:buClr>
              <a:buSzPts val="2300"/>
              <a:buFont typeface="Encode Sans Semi Condensed SemiBold"/>
              <a:buChar char="○"/>
              <a:defRPr sz="2300">
                <a:solidFill>
                  <a:srgbClr val="000000"/>
                </a:solidFill>
                <a:latin typeface="Encode Sans Semi Condensed SemiBold"/>
                <a:ea typeface="Encode Sans Semi Condensed SemiBold"/>
                <a:cs typeface="Encode Sans Semi Condensed SemiBold"/>
                <a:sym typeface="Encode Sans Semi Condensed SemiBold"/>
              </a:defRPr>
            </a:lvl2pPr>
            <a:lvl3pPr marL="1371600" lvl="2" indent="-368300" algn="l">
              <a:lnSpc>
                <a:spcPct val="100000"/>
              </a:lnSpc>
              <a:spcBef>
                <a:spcPts val="0"/>
              </a:spcBef>
              <a:spcAft>
                <a:spcPts val="0"/>
              </a:spcAft>
              <a:buClr>
                <a:srgbClr val="000000"/>
              </a:buClr>
              <a:buSzPts val="2200"/>
              <a:buFont typeface="Encode Sans Semi Condensed SemiBold"/>
              <a:buChar char="■"/>
              <a:defRPr sz="2200">
                <a:solidFill>
                  <a:srgbClr val="000000"/>
                </a:solidFill>
                <a:latin typeface="Encode Sans Semi Condensed SemiBold"/>
                <a:ea typeface="Encode Sans Semi Condensed SemiBold"/>
                <a:cs typeface="Encode Sans Semi Condensed SemiBold"/>
                <a:sym typeface="Encode Sans Semi Condensed SemiBold"/>
              </a:defRPr>
            </a:lvl3pPr>
            <a:lvl4pPr marL="1828800" lvl="3" indent="-349250" algn="l">
              <a:lnSpc>
                <a:spcPct val="100000"/>
              </a:lnSpc>
              <a:spcBef>
                <a:spcPts val="0"/>
              </a:spcBef>
              <a:spcAft>
                <a:spcPts val="0"/>
              </a:spcAft>
              <a:buClr>
                <a:srgbClr val="000000"/>
              </a:buClr>
              <a:buSzPts val="1900"/>
              <a:buFont typeface="Encode Sans Semi Condensed SemiBold"/>
              <a:buChar char="●"/>
              <a:defRPr sz="1900">
                <a:solidFill>
                  <a:srgbClr val="000000"/>
                </a:solidFill>
                <a:latin typeface="Encode Sans Semi Condensed SemiBold"/>
                <a:ea typeface="Encode Sans Semi Condensed SemiBold"/>
                <a:cs typeface="Encode Sans Semi Condensed SemiBold"/>
                <a:sym typeface="Encode Sans Semi Condensed SemiBold"/>
              </a:defRPr>
            </a:lvl4pPr>
            <a:lvl5pPr marL="2286000" lvl="4" indent="-336550" algn="l">
              <a:lnSpc>
                <a:spcPct val="100000"/>
              </a:lnSpc>
              <a:spcBef>
                <a:spcPts val="0"/>
              </a:spcBef>
              <a:spcAft>
                <a:spcPts val="0"/>
              </a:spcAft>
              <a:buClr>
                <a:srgbClr val="000000"/>
              </a:buClr>
              <a:buSzPts val="1700"/>
              <a:buFont typeface="Encode Sans Semi Condensed SemiBold"/>
              <a:buChar char="○"/>
              <a:defRPr sz="1700">
                <a:solidFill>
                  <a:srgbClr val="000000"/>
                </a:solidFill>
                <a:latin typeface="Encode Sans Semi Condensed SemiBold"/>
                <a:ea typeface="Encode Sans Semi Condensed SemiBold"/>
                <a:cs typeface="Encode Sans Semi Condensed SemiBold"/>
                <a:sym typeface="Encode Sans Semi Condensed SemiBold"/>
              </a:defRPr>
            </a:lvl5pPr>
            <a:lvl6pPr marL="2743200" lvl="5" indent="-323850" algn="l">
              <a:lnSpc>
                <a:spcPct val="100000"/>
              </a:lnSpc>
              <a:spcBef>
                <a:spcPts val="0"/>
              </a:spcBef>
              <a:spcAft>
                <a:spcPts val="0"/>
              </a:spcAft>
              <a:buClr>
                <a:srgbClr val="000000"/>
              </a:buClr>
              <a:buSzPts val="1500"/>
              <a:buFont typeface="Encode Sans Semi Condensed SemiBold"/>
              <a:buChar char="■"/>
              <a:defRPr sz="1500">
                <a:solidFill>
                  <a:srgbClr val="000000"/>
                </a:solidFill>
                <a:latin typeface="Encode Sans Semi Condensed SemiBold"/>
                <a:ea typeface="Encode Sans Semi Condensed SemiBold"/>
                <a:cs typeface="Encode Sans Semi Condensed SemiBold"/>
                <a:sym typeface="Encode Sans Semi Condensed SemiBold"/>
              </a:defRPr>
            </a:lvl6pPr>
            <a:lvl7pPr marL="3200400" lvl="6" indent="-292100" algn="l">
              <a:lnSpc>
                <a:spcPct val="100000"/>
              </a:lnSpc>
              <a:spcBef>
                <a:spcPts val="0"/>
              </a:spcBef>
              <a:spcAft>
                <a:spcPts val="0"/>
              </a:spcAft>
              <a:buClr>
                <a:srgbClr val="000000"/>
              </a:buClr>
              <a:buSzPts val="1000"/>
              <a:buFont typeface="Encode Sans Semi Condensed SemiBold"/>
              <a:buChar char="●"/>
              <a:defRPr sz="1000">
                <a:solidFill>
                  <a:srgbClr val="000000"/>
                </a:solidFill>
                <a:latin typeface="Encode Sans Semi Condensed SemiBold"/>
                <a:ea typeface="Encode Sans Semi Condensed SemiBold"/>
                <a:cs typeface="Encode Sans Semi Condensed SemiBold"/>
                <a:sym typeface="Encode Sans Semi Condensed SemiBold"/>
              </a:defRPr>
            </a:lvl7pPr>
            <a:lvl8pPr marL="3657600" lvl="7" indent="-292100" algn="l">
              <a:lnSpc>
                <a:spcPct val="100000"/>
              </a:lnSpc>
              <a:spcBef>
                <a:spcPts val="0"/>
              </a:spcBef>
              <a:spcAft>
                <a:spcPts val="0"/>
              </a:spcAft>
              <a:buClr>
                <a:srgbClr val="000000"/>
              </a:buClr>
              <a:buSzPts val="1000"/>
              <a:buFont typeface="Encode Sans Semi Condensed SemiBold"/>
              <a:buChar char="○"/>
              <a:defRPr sz="1000">
                <a:solidFill>
                  <a:srgbClr val="000000"/>
                </a:solidFill>
                <a:latin typeface="Encode Sans Semi Condensed SemiBold"/>
                <a:ea typeface="Encode Sans Semi Condensed SemiBold"/>
                <a:cs typeface="Encode Sans Semi Condensed SemiBold"/>
                <a:sym typeface="Encode Sans Semi Condensed SemiBold"/>
              </a:defRPr>
            </a:lvl8pPr>
            <a:lvl9pPr marL="4114800" lvl="8" indent="-292100" algn="l">
              <a:lnSpc>
                <a:spcPct val="100000"/>
              </a:lnSpc>
              <a:spcBef>
                <a:spcPts val="0"/>
              </a:spcBef>
              <a:spcAft>
                <a:spcPts val="0"/>
              </a:spcAft>
              <a:buClr>
                <a:srgbClr val="000000"/>
              </a:buClr>
              <a:buSzPts val="1000"/>
              <a:buFont typeface="Encode Sans Semi Condensed SemiBold"/>
              <a:buChar char="■"/>
              <a:defRPr sz="1000">
                <a:solidFill>
                  <a:srgbClr val="000000"/>
                </a:solidFill>
                <a:latin typeface="Encode Sans Semi Condensed SemiBold"/>
                <a:ea typeface="Encode Sans Semi Condensed SemiBold"/>
                <a:cs typeface="Encode Sans Semi Condensed SemiBold"/>
                <a:sym typeface="Encode Sans Semi Condensed SemiBold"/>
              </a:defRPr>
            </a:lvl9pPr>
          </a:lstStyle>
          <a:p>
            <a:endParaRPr/>
          </a:p>
        </p:txBody>
      </p:sp>
      <p:sp>
        <p:nvSpPr>
          <p:cNvPr id="397" name="Google Shape;397;p41"/>
          <p:cNvSpPr/>
          <p:nvPr/>
        </p:nvSpPr>
        <p:spPr>
          <a:xfrm rot="-1180608">
            <a:off x="4528524" y="1363532"/>
            <a:ext cx="4620841" cy="4442142"/>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8" name="Google Shape;398;p41"/>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3C71"/>
                </a:solidFill>
                <a:latin typeface="Poppins"/>
                <a:ea typeface="Poppins"/>
                <a:cs typeface="Poppins"/>
                <a:sym typeface="Poppins"/>
              </a:rPr>
              <a:t>General Supplies and Services</a:t>
            </a:r>
            <a:endParaRPr sz="1400" b="0" i="0" u="none" strike="noStrike" cap="none">
              <a:solidFill>
                <a:srgbClr val="003C71"/>
              </a:solidFill>
              <a:latin typeface="Poppins"/>
              <a:ea typeface="Poppins"/>
              <a:cs typeface="Poppins"/>
              <a:sym typeface="Poppi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appy Pastel Buildings - Title">
  <p:cSld name="CUSTOM_4">
    <p:spTree>
      <p:nvGrpSpPr>
        <p:cNvPr id="1" name="Shape 399"/>
        <p:cNvGrpSpPr/>
        <p:nvPr/>
      </p:nvGrpSpPr>
      <p:grpSpPr>
        <a:xfrm>
          <a:off x="0" y="0"/>
          <a:ext cx="0" cy="0"/>
          <a:chOff x="0" y="0"/>
          <a:chExt cx="0" cy="0"/>
        </a:xfrm>
      </p:grpSpPr>
      <p:sp>
        <p:nvSpPr>
          <p:cNvPr id="400" name="Google Shape;400;p42"/>
          <p:cNvSpPr txBox="1">
            <a:spLocks noGrp="1"/>
          </p:cNvSpPr>
          <p:nvPr>
            <p:ph type="sldNum" idx="12"/>
          </p:nvPr>
        </p:nvSpPr>
        <p:spPr>
          <a:xfrm>
            <a:off x="8438725" y="4854575"/>
            <a:ext cx="548700" cy="282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grpSp>
        <p:nvGrpSpPr>
          <p:cNvPr id="401" name="Google Shape;401;p42"/>
          <p:cNvGrpSpPr/>
          <p:nvPr/>
        </p:nvGrpSpPr>
        <p:grpSpPr>
          <a:xfrm>
            <a:off x="581250" y="2743200"/>
            <a:ext cx="8078450" cy="2400350"/>
            <a:chOff x="581250" y="2743200"/>
            <a:chExt cx="8078450" cy="2400350"/>
          </a:xfrm>
        </p:grpSpPr>
        <p:sp>
          <p:nvSpPr>
            <p:cNvPr id="402" name="Google Shape;402;p42"/>
            <p:cNvSpPr/>
            <p:nvPr/>
          </p:nvSpPr>
          <p:spPr>
            <a:xfrm>
              <a:off x="581250" y="3366650"/>
              <a:ext cx="1212600" cy="1776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42"/>
            <p:cNvSpPr/>
            <p:nvPr/>
          </p:nvSpPr>
          <p:spPr>
            <a:xfrm>
              <a:off x="4014200" y="4396250"/>
              <a:ext cx="1212600" cy="7473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42"/>
            <p:cNvSpPr/>
            <p:nvPr/>
          </p:nvSpPr>
          <p:spPr>
            <a:xfrm>
              <a:off x="5730650" y="2743200"/>
              <a:ext cx="1212600" cy="24000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42"/>
            <p:cNvSpPr/>
            <p:nvPr/>
          </p:nvSpPr>
          <p:spPr>
            <a:xfrm>
              <a:off x="2297725" y="3803075"/>
              <a:ext cx="1212600" cy="13404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42"/>
            <p:cNvSpPr/>
            <p:nvPr/>
          </p:nvSpPr>
          <p:spPr>
            <a:xfrm>
              <a:off x="76805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42"/>
            <p:cNvSpPr/>
            <p:nvPr/>
          </p:nvSpPr>
          <p:spPr>
            <a:xfrm>
              <a:off x="127590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42"/>
            <p:cNvSpPr/>
            <p:nvPr/>
          </p:nvSpPr>
          <p:spPr>
            <a:xfrm>
              <a:off x="77687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42"/>
            <p:cNvSpPr/>
            <p:nvPr/>
          </p:nvSpPr>
          <p:spPr>
            <a:xfrm>
              <a:off x="128472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42"/>
            <p:cNvSpPr/>
            <p:nvPr/>
          </p:nvSpPr>
          <p:spPr>
            <a:xfrm>
              <a:off x="77687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42"/>
            <p:cNvSpPr/>
            <p:nvPr/>
          </p:nvSpPr>
          <p:spPr>
            <a:xfrm>
              <a:off x="128472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42"/>
            <p:cNvSpPr/>
            <p:nvPr/>
          </p:nvSpPr>
          <p:spPr>
            <a:xfrm>
              <a:off x="2488925" y="413527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42"/>
            <p:cNvSpPr/>
            <p:nvPr/>
          </p:nvSpPr>
          <p:spPr>
            <a:xfrm>
              <a:off x="2996775" y="413527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42"/>
            <p:cNvSpPr/>
            <p:nvPr/>
          </p:nvSpPr>
          <p:spPr>
            <a:xfrm>
              <a:off x="2497750" y="468037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42"/>
            <p:cNvSpPr/>
            <p:nvPr/>
          </p:nvSpPr>
          <p:spPr>
            <a:xfrm>
              <a:off x="3005600" y="468037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42"/>
            <p:cNvSpPr/>
            <p:nvPr/>
          </p:nvSpPr>
          <p:spPr>
            <a:xfrm>
              <a:off x="4209813"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42"/>
            <p:cNvSpPr/>
            <p:nvPr/>
          </p:nvSpPr>
          <p:spPr>
            <a:xfrm>
              <a:off x="4717663"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42"/>
            <p:cNvSpPr/>
            <p:nvPr/>
          </p:nvSpPr>
          <p:spPr>
            <a:xfrm>
              <a:off x="5921875" y="35685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42"/>
            <p:cNvSpPr/>
            <p:nvPr/>
          </p:nvSpPr>
          <p:spPr>
            <a:xfrm>
              <a:off x="6429725" y="35685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42"/>
            <p:cNvSpPr/>
            <p:nvPr/>
          </p:nvSpPr>
          <p:spPr>
            <a:xfrm>
              <a:off x="5930700" y="41136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42"/>
            <p:cNvSpPr/>
            <p:nvPr/>
          </p:nvSpPr>
          <p:spPr>
            <a:xfrm>
              <a:off x="6438550" y="41136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42"/>
            <p:cNvSpPr/>
            <p:nvPr/>
          </p:nvSpPr>
          <p:spPr>
            <a:xfrm>
              <a:off x="5930700"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42"/>
            <p:cNvSpPr/>
            <p:nvPr/>
          </p:nvSpPr>
          <p:spPr>
            <a:xfrm>
              <a:off x="6438550"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42"/>
            <p:cNvSpPr/>
            <p:nvPr/>
          </p:nvSpPr>
          <p:spPr>
            <a:xfrm>
              <a:off x="5926275" y="30234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42"/>
            <p:cNvSpPr/>
            <p:nvPr/>
          </p:nvSpPr>
          <p:spPr>
            <a:xfrm>
              <a:off x="6434125" y="30234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42"/>
            <p:cNvSpPr/>
            <p:nvPr/>
          </p:nvSpPr>
          <p:spPr>
            <a:xfrm>
              <a:off x="7447100" y="3366650"/>
              <a:ext cx="1212600" cy="1776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42"/>
            <p:cNvSpPr/>
            <p:nvPr/>
          </p:nvSpPr>
          <p:spPr>
            <a:xfrm>
              <a:off x="763390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42"/>
            <p:cNvSpPr/>
            <p:nvPr/>
          </p:nvSpPr>
          <p:spPr>
            <a:xfrm>
              <a:off x="814175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42"/>
            <p:cNvSpPr/>
            <p:nvPr/>
          </p:nvSpPr>
          <p:spPr>
            <a:xfrm>
              <a:off x="764272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42"/>
            <p:cNvSpPr/>
            <p:nvPr/>
          </p:nvSpPr>
          <p:spPr>
            <a:xfrm>
              <a:off x="815057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42"/>
            <p:cNvSpPr/>
            <p:nvPr/>
          </p:nvSpPr>
          <p:spPr>
            <a:xfrm>
              <a:off x="764272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42"/>
            <p:cNvSpPr/>
            <p:nvPr/>
          </p:nvSpPr>
          <p:spPr>
            <a:xfrm>
              <a:off x="815057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33" name="Google Shape;433;p42"/>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3C71"/>
                </a:solidFill>
                <a:latin typeface="Poppins"/>
                <a:ea typeface="Poppins"/>
                <a:cs typeface="Poppins"/>
                <a:sym typeface="Poppins"/>
              </a:rPr>
              <a:t>General Supplies and Services</a:t>
            </a:r>
            <a:endParaRPr sz="1400" b="0" i="0" u="none" strike="noStrike" cap="none">
              <a:solidFill>
                <a:srgbClr val="003C71"/>
              </a:solidFill>
              <a:latin typeface="Poppins"/>
              <a:ea typeface="Poppins"/>
              <a:cs typeface="Poppins"/>
              <a:sym typeface="Poppins"/>
            </a:endParaRPr>
          </a:p>
        </p:txBody>
      </p:sp>
      <p:sp>
        <p:nvSpPr>
          <p:cNvPr id="434" name="Google Shape;434;p42"/>
          <p:cNvSpPr txBox="1">
            <a:spLocks noGrp="1"/>
          </p:cNvSpPr>
          <p:nvPr>
            <p:ph type="ctrTitle"/>
          </p:nvPr>
        </p:nvSpPr>
        <p:spPr>
          <a:xfrm>
            <a:off x="914400" y="1564475"/>
            <a:ext cx="5396700" cy="14415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03C71"/>
              </a:buClr>
              <a:buSzPts val="4800"/>
              <a:buNone/>
              <a:defRPr sz="4800">
                <a:solidFill>
                  <a:srgbClr val="003C71"/>
                </a:solidFill>
              </a:defRPr>
            </a:lvl1pPr>
            <a:lvl2pPr lvl="1" algn="l">
              <a:lnSpc>
                <a:spcPct val="100000"/>
              </a:lnSpc>
              <a:spcBef>
                <a:spcPts val="0"/>
              </a:spcBef>
              <a:spcAft>
                <a:spcPts val="0"/>
              </a:spcAft>
              <a:buClr>
                <a:srgbClr val="003C71"/>
              </a:buClr>
              <a:buSzPts val="4800"/>
              <a:buNone/>
              <a:defRPr sz="4800">
                <a:solidFill>
                  <a:srgbClr val="003C71"/>
                </a:solidFill>
              </a:defRPr>
            </a:lvl2pPr>
            <a:lvl3pPr lvl="2" algn="l">
              <a:lnSpc>
                <a:spcPct val="100000"/>
              </a:lnSpc>
              <a:spcBef>
                <a:spcPts val="0"/>
              </a:spcBef>
              <a:spcAft>
                <a:spcPts val="0"/>
              </a:spcAft>
              <a:buClr>
                <a:srgbClr val="003C71"/>
              </a:buClr>
              <a:buSzPts val="4800"/>
              <a:buNone/>
              <a:defRPr sz="4800">
                <a:solidFill>
                  <a:srgbClr val="003C71"/>
                </a:solidFill>
              </a:defRPr>
            </a:lvl3pPr>
            <a:lvl4pPr lvl="3" algn="l">
              <a:lnSpc>
                <a:spcPct val="100000"/>
              </a:lnSpc>
              <a:spcBef>
                <a:spcPts val="0"/>
              </a:spcBef>
              <a:spcAft>
                <a:spcPts val="0"/>
              </a:spcAft>
              <a:buClr>
                <a:srgbClr val="003C71"/>
              </a:buClr>
              <a:buSzPts val="4800"/>
              <a:buNone/>
              <a:defRPr sz="4800">
                <a:solidFill>
                  <a:srgbClr val="003C71"/>
                </a:solidFill>
              </a:defRPr>
            </a:lvl4pPr>
            <a:lvl5pPr lvl="4" algn="l">
              <a:lnSpc>
                <a:spcPct val="100000"/>
              </a:lnSpc>
              <a:spcBef>
                <a:spcPts val="0"/>
              </a:spcBef>
              <a:spcAft>
                <a:spcPts val="0"/>
              </a:spcAft>
              <a:buClr>
                <a:srgbClr val="003C71"/>
              </a:buClr>
              <a:buSzPts val="4800"/>
              <a:buNone/>
              <a:defRPr sz="4800">
                <a:solidFill>
                  <a:srgbClr val="003C71"/>
                </a:solidFill>
              </a:defRPr>
            </a:lvl5pPr>
            <a:lvl6pPr lvl="5" algn="l">
              <a:lnSpc>
                <a:spcPct val="100000"/>
              </a:lnSpc>
              <a:spcBef>
                <a:spcPts val="0"/>
              </a:spcBef>
              <a:spcAft>
                <a:spcPts val="0"/>
              </a:spcAft>
              <a:buClr>
                <a:srgbClr val="003C71"/>
              </a:buClr>
              <a:buSzPts val="4800"/>
              <a:buNone/>
              <a:defRPr sz="4800">
                <a:solidFill>
                  <a:srgbClr val="003C71"/>
                </a:solidFill>
              </a:defRPr>
            </a:lvl6pPr>
            <a:lvl7pPr lvl="6" algn="l">
              <a:lnSpc>
                <a:spcPct val="100000"/>
              </a:lnSpc>
              <a:spcBef>
                <a:spcPts val="0"/>
              </a:spcBef>
              <a:spcAft>
                <a:spcPts val="0"/>
              </a:spcAft>
              <a:buClr>
                <a:srgbClr val="003C71"/>
              </a:buClr>
              <a:buSzPts val="4800"/>
              <a:buNone/>
              <a:defRPr sz="4800">
                <a:solidFill>
                  <a:srgbClr val="003C71"/>
                </a:solidFill>
              </a:defRPr>
            </a:lvl7pPr>
            <a:lvl8pPr lvl="7" algn="l">
              <a:lnSpc>
                <a:spcPct val="100000"/>
              </a:lnSpc>
              <a:spcBef>
                <a:spcPts val="0"/>
              </a:spcBef>
              <a:spcAft>
                <a:spcPts val="0"/>
              </a:spcAft>
              <a:buClr>
                <a:srgbClr val="003C71"/>
              </a:buClr>
              <a:buSzPts val="4800"/>
              <a:buNone/>
              <a:defRPr sz="4800">
                <a:solidFill>
                  <a:srgbClr val="003C71"/>
                </a:solidFill>
              </a:defRPr>
            </a:lvl8pPr>
            <a:lvl9pPr lvl="8" algn="l">
              <a:lnSpc>
                <a:spcPct val="100000"/>
              </a:lnSpc>
              <a:spcBef>
                <a:spcPts val="0"/>
              </a:spcBef>
              <a:spcAft>
                <a:spcPts val="0"/>
              </a:spcAft>
              <a:buClr>
                <a:srgbClr val="003C71"/>
              </a:buClr>
              <a:buSzPts val="4800"/>
              <a:buNone/>
              <a:defRPr sz="4800">
                <a:solidFill>
                  <a:srgbClr val="003C71"/>
                </a:solidFill>
              </a:defRPr>
            </a:lvl9pPr>
          </a:lstStyle>
          <a:p>
            <a:endParaRPr/>
          </a:p>
        </p:txBody>
      </p:sp>
      <p:pic>
        <p:nvPicPr>
          <p:cNvPr id="435" name="Google Shape;435;p42" descr="HiRez4inchGSAStarMarkRGB.jpg"/>
          <p:cNvPicPr preferRelativeResize="0"/>
          <p:nvPr/>
        </p:nvPicPr>
        <p:blipFill rotWithShape="1">
          <a:blip r:embed="rId2">
            <a:alphaModFix/>
          </a:blip>
          <a:srcRect/>
          <a:stretch/>
        </p:blipFill>
        <p:spPr>
          <a:xfrm>
            <a:off x="326900" y="300350"/>
            <a:ext cx="785100" cy="711600"/>
          </a:xfrm>
          <a:prstGeom prst="rect">
            <a:avLst/>
          </a:prstGeom>
          <a:noFill/>
          <a:ln>
            <a:noFill/>
          </a:ln>
        </p:spPr>
      </p:pic>
      <p:sp>
        <p:nvSpPr>
          <p:cNvPr id="436" name="Google Shape;436;p42"/>
          <p:cNvSpPr txBox="1"/>
          <p:nvPr/>
        </p:nvSpPr>
        <p:spPr>
          <a:xfrm>
            <a:off x="4800600" y="801291"/>
            <a:ext cx="4038600" cy="1716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500"/>
              <a:buFont typeface="Arial"/>
              <a:buNone/>
            </a:pPr>
            <a:r>
              <a:rPr lang="en-US" sz="1500" b="1" i="0" u="none" strike="noStrike" cap="none">
                <a:solidFill>
                  <a:srgbClr val="808080"/>
                </a:solidFill>
                <a:latin typeface="Poppins"/>
                <a:ea typeface="Poppins"/>
                <a:cs typeface="Poppins"/>
                <a:sym typeface="Poppins"/>
              </a:rPr>
              <a:t>U.S. General Services Administration</a:t>
            </a:r>
            <a:endParaRPr sz="1700" b="0" i="0" u="none" strike="noStrike" cap="none">
              <a:solidFill>
                <a:srgbClr val="000000"/>
              </a:solidFill>
              <a:latin typeface="Poppins"/>
              <a:ea typeface="Poppins"/>
              <a:cs typeface="Poppins"/>
              <a:sym typeface="Poppins"/>
            </a:endParaRPr>
          </a:p>
        </p:txBody>
      </p:sp>
      <p:sp>
        <p:nvSpPr>
          <p:cNvPr id="437" name="Google Shape;437;p42"/>
          <p:cNvSpPr txBox="1">
            <a:spLocks noGrp="1"/>
          </p:cNvSpPr>
          <p:nvPr>
            <p:ph type="ctrTitle" idx="2"/>
          </p:nvPr>
        </p:nvSpPr>
        <p:spPr>
          <a:xfrm>
            <a:off x="914400" y="3537200"/>
            <a:ext cx="5396700" cy="611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2600"/>
              <a:buNone/>
              <a:defRPr sz="2600" b="0">
                <a:solidFill>
                  <a:schemeClr val="accent1"/>
                </a:solidFill>
              </a:defRPr>
            </a:lvl1pPr>
            <a:lvl2pPr lvl="1" algn="l">
              <a:lnSpc>
                <a:spcPct val="100000"/>
              </a:lnSpc>
              <a:spcBef>
                <a:spcPts val="0"/>
              </a:spcBef>
              <a:spcAft>
                <a:spcPts val="0"/>
              </a:spcAft>
              <a:buClr>
                <a:schemeClr val="accent1"/>
              </a:buClr>
              <a:buSzPts val="2600"/>
              <a:buNone/>
              <a:defRPr sz="2600" b="0">
                <a:solidFill>
                  <a:schemeClr val="accent1"/>
                </a:solidFill>
              </a:defRPr>
            </a:lvl2pPr>
            <a:lvl3pPr lvl="2" algn="l">
              <a:lnSpc>
                <a:spcPct val="100000"/>
              </a:lnSpc>
              <a:spcBef>
                <a:spcPts val="0"/>
              </a:spcBef>
              <a:spcAft>
                <a:spcPts val="0"/>
              </a:spcAft>
              <a:buClr>
                <a:schemeClr val="accent1"/>
              </a:buClr>
              <a:buSzPts val="2600"/>
              <a:buNone/>
              <a:defRPr sz="2600" b="0">
                <a:solidFill>
                  <a:schemeClr val="accent1"/>
                </a:solidFill>
              </a:defRPr>
            </a:lvl3pPr>
            <a:lvl4pPr lvl="3" algn="l">
              <a:lnSpc>
                <a:spcPct val="100000"/>
              </a:lnSpc>
              <a:spcBef>
                <a:spcPts val="0"/>
              </a:spcBef>
              <a:spcAft>
                <a:spcPts val="0"/>
              </a:spcAft>
              <a:buClr>
                <a:schemeClr val="accent1"/>
              </a:buClr>
              <a:buSzPts val="2600"/>
              <a:buNone/>
              <a:defRPr sz="2600" b="0">
                <a:solidFill>
                  <a:schemeClr val="accent1"/>
                </a:solidFill>
              </a:defRPr>
            </a:lvl4pPr>
            <a:lvl5pPr lvl="4" algn="l">
              <a:lnSpc>
                <a:spcPct val="100000"/>
              </a:lnSpc>
              <a:spcBef>
                <a:spcPts val="0"/>
              </a:spcBef>
              <a:spcAft>
                <a:spcPts val="0"/>
              </a:spcAft>
              <a:buClr>
                <a:schemeClr val="accent1"/>
              </a:buClr>
              <a:buSzPts val="2600"/>
              <a:buNone/>
              <a:defRPr sz="2600" b="0">
                <a:solidFill>
                  <a:schemeClr val="accent1"/>
                </a:solidFill>
              </a:defRPr>
            </a:lvl5pPr>
            <a:lvl6pPr lvl="5" algn="l">
              <a:lnSpc>
                <a:spcPct val="100000"/>
              </a:lnSpc>
              <a:spcBef>
                <a:spcPts val="0"/>
              </a:spcBef>
              <a:spcAft>
                <a:spcPts val="0"/>
              </a:spcAft>
              <a:buClr>
                <a:schemeClr val="accent1"/>
              </a:buClr>
              <a:buSzPts val="2600"/>
              <a:buNone/>
              <a:defRPr sz="2600" b="0">
                <a:solidFill>
                  <a:schemeClr val="accent1"/>
                </a:solidFill>
              </a:defRPr>
            </a:lvl6pPr>
            <a:lvl7pPr lvl="6" algn="l">
              <a:lnSpc>
                <a:spcPct val="100000"/>
              </a:lnSpc>
              <a:spcBef>
                <a:spcPts val="0"/>
              </a:spcBef>
              <a:spcAft>
                <a:spcPts val="0"/>
              </a:spcAft>
              <a:buClr>
                <a:schemeClr val="accent1"/>
              </a:buClr>
              <a:buSzPts val="2600"/>
              <a:buNone/>
              <a:defRPr sz="2600" b="0">
                <a:solidFill>
                  <a:schemeClr val="accent1"/>
                </a:solidFill>
              </a:defRPr>
            </a:lvl7pPr>
            <a:lvl8pPr lvl="7" algn="l">
              <a:lnSpc>
                <a:spcPct val="100000"/>
              </a:lnSpc>
              <a:spcBef>
                <a:spcPts val="0"/>
              </a:spcBef>
              <a:spcAft>
                <a:spcPts val="0"/>
              </a:spcAft>
              <a:buClr>
                <a:schemeClr val="accent1"/>
              </a:buClr>
              <a:buSzPts val="2600"/>
              <a:buNone/>
              <a:defRPr sz="2600" b="0">
                <a:solidFill>
                  <a:schemeClr val="accent1"/>
                </a:solidFill>
              </a:defRPr>
            </a:lvl8pPr>
            <a:lvl9pPr lvl="8" algn="l">
              <a:lnSpc>
                <a:spcPct val="100000"/>
              </a:lnSpc>
              <a:spcBef>
                <a:spcPts val="0"/>
              </a:spcBef>
              <a:spcAft>
                <a:spcPts val="0"/>
              </a:spcAft>
              <a:buClr>
                <a:schemeClr val="accent1"/>
              </a:buClr>
              <a:buSzPts val="2600"/>
              <a:buNone/>
              <a:defRPr sz="2600" b="0">
                <a:solidFill>
                  <a:schemeClr val="accen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appy Pastel Buildings 1">
  <p:cSld name="CUSTOM_4_2">
    <p:spTree>
      <p:nvGrpSpPr>
        <p:cNvPr id="1" name="Shape 438"/>
        <p:cNvGrpSpPr/>
        <p:nvPr/>
      </p:nvGrpSpPr>
      <p:grpSpPr>
        <a:xfrm>
          <a:off x="0" y="0"/>
          <a:ext cx="0" cy="0"/>
          <a:chOff x="0" y="0"/>
          <a:chExt cx="0" cy="0"/>
        </a:xfrm>
      </p:grpSpPr>
      <p:sp>
        <p:nvSpPr>
          <p:cNvPr id="439" name="Google Shape;439;p43"/>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3C71"/>
              </a:buClr>
              <a:buSzPts val="3000"/>
              <a:buNone/>
              <a:defRPr>
                <a:solidFill>
                  <a:srgbClr val="003C71"/>
                </a:solidFill>
              </a:defRPr>
            </a:lvl1pPr>
            <a:lvl2pPr lvl="1" algn="l">
              <a:lnSpc>
                <a:spcPct val="100000"/>
              </a:lnSpc>
              <a:spcBef>
                <a:spcPts val="0"/>
              </a:spcBef>
              <a:spcAft>
                <a:spcPts val="0"/>
              </a:spcAft>
              <a:buClr>
                <a:srgbClr val="003C71"/>
              </a:buClr>
              <a:buSzPts val="3000"/>
              <a:buNone/>
              <a:defRPr>
                <a:solidFill>
                  <a:srgbClr val="003C71"/>
                </a:solidFill>
              </a:defRPr>
            </a:lvl2pPr>
            <a:lvl3pPr lvl="2" algn="l">
              <a:lnSpc>
                <a:spcPct val="100000"/>
              </a:lnSpc>
              <a:spcBef>
                <a:spcPts val="0"/>
              </a:spcBef>
              <a:spcAft>
                <a:spcPts val="0"/>
              </a:spcAft>
              <a:buClr>
                <a:srgbClr val="003C71"/>
              </a:buClr>
              <a:buSzPts val="3000"/>
              <a:buNone/>
              <a:defRPr>
                <a:solidFill>
                  <a:srgbClr val="003C71"/>
                </a:solidFill>
              </a:defRPr>
            </a:lvl3pPr>
            <a:lvl4pPr lvl="3" algn="l">
              <a:lnSpc>
                <a:spcPct val="100000"/>
              </a:lnSpc>
              <a:spcBef>
                <a:spcPts val="0"/>
              </a:spcBef>
              <a:spcAft>
                <a:spcPts val="0"/>
              </a:spcAft>
              <a:buClr>
                <a:srgbClr val="003C71"/>
              </a:buClr>
              <a:buSzPts val="3000"/>
              <a:buNone/>
              <a:defRPr>
                <a:solidFill>
                  <a:srgbClr val="003C71"/>
                </a:solidFill>
              </a:defRPr>
            </a:lvl4pPr>
            <a:lvl5pPr lvl="4" algn="l">
              <a:lnSpc>
                <a:spcPct val="100000"/>
              </a:lnSpc>
              <a:spcBef>
                <a:spcPts val="0"/>
              </a:spcBef>
              <a:spcAft>
                <a:spcPts val="0"/>
              </a:spcAft>
              <a:buClr>
                <a:srgbClr val="003C71"/>
              </a:buClr>
              <a:buSzPts val="3000"/>
              <a:buNone/>
              <a:defRPr>
                <a:solidFill>
                  <a:srgbClr val="003C71"/>
                </a:solidFill>
              </a:defRPr>
            </a:lvl5pPr>
            <a:lvl6pPr lvl="5" algn="l">
              <a:lnSpc>
                <a:spcPct val="100000"/>
              </a:lnSpc>
              <a:spcBef>
                <a:spcPts val="0"/>
              </a:spcBef>
              <a:spcAft>
                <a:spcPts val="0"/>
              </a:spcAft>
              <a:buClr>
                <a:srgbClr val="003C71"/>
              </a:buClr>
              <a:buSzPts val="3000"/>
              <a:buNone/>
              <a:defRPr>
                <a:solidFill>
                  <a:srgbClr val="003C71"/>
                </a:solidFill>
              </a:defRPr>
            </a:lvl6pPr>
            <a:lvl7pPr lvl="6" algn="l">
              <a:lnSpc>
                <a:spcPct val="100000"/>
              </a:lnSpc>
              <a:spcBef>
                <a:spcPts val="0"/>
              </a:spcBef>
              <a:spcAft>
                <a:spcPts val="0"/>
              </a:spcAft>
              <a:buClr>
                <a:srgbClr val="003C71"/>
              </a:buClr>
              <a:buSzPts val="3000"/>
              <a:buNone/>
              <a:defRPr>
                <a:solidFill>
                  <a:srgbClr val="003C71"/>
                </a:solidFill>
              </a:defRPr>
            </a:lvl7pPr>
            <a:lvl8pPr lvl="7" algn="l">
              <a:lnSpc>
                <a:spcPct val="100000"/>
              </a:lnSpc>
              <a:spcBef>
                <a:spcPts val="0"/>
              </a:spcBef>
              <a:spcAft>
                <a:spcPts val="0"/>
              </a:spcAft>
              <a:buClr>
                <a:srgbClr val="003C71"/>
              </a:buClr>
              <a:buSzPts val="3000"/>
              <a:buNone/>
              <a:defRPr>
                <a:solidFill>
                  <a:srgbClr val="003C71"/>
                </a:solidFill>
              </a:defRPr>
            </a:lvl8pPr>
            <a:lvl9pPr lvl="8" algn="l">
              <a:lnSpc>
                <a:spcPct val="100000"/>
              </a:lnSpc>
              <a:spcBef>
                <a:spcPts val="0"/>
              </a:spcBef>
              <a:spcAft>
                <a:spcPts val="0"/>
              </a:spcAft>
              <a:buClr>
                <a:srgbClr val="003C71"/>
              </a:buClr>
              <a:buSzPts val="3000"/>
              <a:buNone/>
              <a:defRPr>
                <a:solidFill>
                  <a:srgbClr val="003C71"/>
                </a:solidFill>
              </a:defRPr>
            </a:lvl9pPr>
          </a:lstStyle>
          <a:p>
            <a:endParaRPr/>
          </a:p>
        </p:txBody>
      </p:sp>
      <p:sp>
        <p:nvSpPr>
          <p:cNvPr id="440" name="Google Shape;440;p43"/>
          <p:cNvSpPr txBox="1">
            <a:spLocks noGrp="1"/>
          </p:cNvSpPr>
          <p:nvPr>
            <p:ph type="sldNum" idx="12"/>
          </p:nvPr>
        </p:nvSpPr>
        <p:spPr>
          <a:xfrm>
            <a:off x="8438725" y="4854575"/>
            <a:ext cx="548700" cy="282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grpSp>
        <p:nvGrpSpPr>
          <p:cNvPr id="441" name="Google Shape;441;p43"/>
          <p:cNvGrpSpPr/>
          <p:nvPr/>
        </p:nvGrpSpPr>
        <p:grpSpPr>
          <a:xfrm>
            <a:off x="581250" y="2743200"/>
            <a:ext cx="8078450" cy="2400350"/>
            <a:chOff x="581250" y="2743200"/>
            <a:chExt cx="8078450" cy="2400350"/>
          </a:xfrm>
        </p:grpSpPr>
        <p:sp>
          <p:nvSpPr>
            <p:cNvPr id="442" name="Google Shape;442;p43"/>
            <p:cNvSpPr/>
            <p:nvPr/>
          </p:nvSpPr>
          <p:spPr>
            <a:xfrm>
              <a:off x="581250" y="3366650"/>
              <a:ext cx="1212600" cy="1776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43"/>
            <p:cNvSpPr/>
            <p:nvPr/>
          </p:nvSpPr>
          <p:spPr>
            <a:xfrm>
              <a:off x="4014200" y="4396250"/>
              <a:ext cx="1212600" cy="7473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43"/>
            <p:cNvSpPr/>
            <p:nvPr/>
          </p:nvSpPr>
          <p:spPr>
            <a:xfrm>
              <a:off x="5730650" y="2743200"/>
              <a:ext cx="1212600" cy="24000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43"/>
            <p:cNvSpPr/>
            <p:nvPr/>
          </p:nvSpPr>
          <p:spPr>
            <a:xfrm>
              <a:off x="2297725" y="3803075"/>
              <a:ext cx="1212600" cy="13404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43"/>
            <p:cNvSpPr/>
            <p:nvPr/>
          </p:nvSpPr>
          <p:spPr>
            <a:xfrm>
              <a:off x="76805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43"/>
            <p:cNvSpPr/>
            <p:nvPr/>
          </p:nvSpPr>
          <p:spPr>
            <a:xfrm>
              <a:off x="127590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43"/>
            <p:cNvSpPr/>
            <p:nvPr/>
          </p:nvSpPr>
          <p:spPr>
            <a:xfrm>
              <a:off x="77687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43"/>
            <p:cNvSpPr/>
            <p:nvPr/>
          </p:nvSpPr>
          <p:spPr>
            <a:xfrm>
              <a:off x="128472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43"/>
            <p:cNvSpPr/>
            <p:nvPr/>
          </p:nvSpPr>
          <p:spPr>
            <a:xfrm>
              <a:off x="77687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43"/>
            <p:cNvSpPr/>
            <p:nvPr/>
          </p:nvSpPr>
          <p:spPr>
            <a:xfrm>
              <a:off x="128472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43"/>
            <p:cNvSpPr/>
            <p:nvPr/>
          </p:nvSpPr>
          <p:spPr>
            <a:xfrm>
              <a:off x="2488925" y="413527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43"/>
            <p:cNvSpPr/>
            <p:nvPr/>
          </p:nvSpPr>
          <p:spPr>
            <a:xfrm>
              <a:off x="2996775" y="413527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43"/>
            <p:cNvSpPr/>
            <p:nvPr/>
          </p:nvSpPr>
          <p:spPr>
            <a:xfrm>
              <a:off x="2497750" y="468037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43"/>
            <p:cNvSpPr/>
            <p:nvPr/>
          </p:nvSpPr>
          <p:spPr>
            <a:xfrm>
              <a:off x="3005600" y="468037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43"/>
            <p:cNvSpPr/>
            <p:nvPr/>
          </p:nvSpPr>
          <p:spPr>
            <a:xfrm>
              <a:off x="4209813"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43"/>
            <p:cNvSpPr/>
            <p:nvPr/>
          </p:nvSpPr>
          <p:spPr>
            <a:xfrm>
              <a:off x="4717663"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43"/>
            <p:cNvSpPr/>
            <p:nvPr/>
          </p:nvSpPr>
          <p:spPr>
            <a:xfrm>
              <a:off x="5921875" y="35685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43"/>
            <p:cNvSpPr/>
            <p:nvPr/>
          </p:nvSpPr>
          <p:spPr>
            <a:xfrm>
              <a:off x="6429725" y="35685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43"/>
            <p:cNvSpPr/>
            <p:nvPr/>
          </p:nvSpPr>
          <p:spPr>
            <a:xfrm>
              <a:off x="5930700" y="41136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43"/>
            <p:cNvSpPr/>
            <p:nvPr/>
          </p:nvSpPr>
          <p:spPr>
            <a:xfrm>
              <a:off x="6438550" y="41136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43"/>
            <p:cNvSpPr/>
            <p:nvPr/>
          </p:nvSpPr>
          <p:spPr>
            <a:xfrm>
              <a:off x="5930700"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43"/>
            <p:cNvSpPr/>
            <p:nvPr/>
          </p:nvSpPr>
          <p:spPr>
            <a:xfrm>
              <a:off x="6438550"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43"/>
            <p:cNvSpPr/>
            <p:nvPr/>
          </p:nvSpPr>
          <p:spPr>
            <a:xfrm>
              <a:off x="5926275" y="30234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43"/>
            <p:cNvSpPr/>
            <p:nvPr/>
          </p:nvSpPr>
          <p:spPr>
            <a:xfrm>
              <a:off x="6434125" y="30234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43"/>
            <p:cNvSpPr/>
            <p:nvPr/>
          </p:nvSpPr>
          <p:spPr>
            <a:xfrm>
              <a:off x="7447100" y="3366650"/>
              <a:ext cx="1212600" cy="1776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43"/>
            <p:cNvSpPr/>
            <p:nvPr/>
          </p:nvSpPr>
          <p:spPr>
            <a:xfrm>
              <a:off x="763390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43"/>
            <p:cNvSpPr/>
            <p:nvPr/>
          </p:nvSpPr>
          <p:spPr>
            <a:xfrm>
              <a:off x="814175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43"/>
            <p:cNvSpPr/>
            <p:nvPr/>
          </p:nvSpPr>
          <p:spPr>
            <a:xfrm>
              <a:off x="764272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43"/>
            <p:cNvSpPr/>
            <p:nvPr/>
          </p:nvSpPr>
          <p:spPr>
            <a:xfrm>
              <a:off x="815057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43"/>
            <p:cNvSpPr/>
            <p:nvPr/>
          </p:nvSpPr>
          <p:spPr>
            <a:xfrm>
              <a:off x="764272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43"/>
            <p:cNvSpPr/>
            <p:nvPr/>
          </p:nvSpPr>
          <p:spPr>
            <a:xfrm>
              <a:off x="815057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3" name="Google Shape;473;p43"/>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3C71"/>
                </a:solidFill>
                <a:latin typeface="Poppins"/>
                <a:ea typeface="Poppins"/>
                <a:cs typeface="Poppins"/>
                <a:sym typeface="Poppins"/>
              </a:rPr>
              <a:t>General Supplies and Services</a:t>
            </a:r>
            <a:endParaRPr sz="1400" b="0" i="0" u="none" strike="noStrike" cap="none">
              <a:solidFill>
                <a:srgbClr val="003C71"/>
              </a:solidFill>
              <a:latin typeface="Poppins"/>
              <a:ea typeface="Poppins"/>
              <a:cs typeface="Poppins"/>
              <a:sym typeface="Poppins"/>
            </a:endParaRPr>
          </a:p>
        </p:txBody>
      </p:sp>
      <p:pic>
        <p:nvPicPr>
          <p:cNvPr id="474" name="Google Shape;474;p43" descr="HiRez4inchGSAStarMarkRGB.jpg"/>
          <p:cNvPicPr preferRelativeResize="0"/>
          <p:nvPr/>
        </p:nvPicPr>
        <p:blipFill rotWithShape="1">
          <a:blip r:embed="rId2">
            <a:alphaModFix/>
          </a:blip>
          <a:srcRect/>
          <a:stretch/>
        </p:blipFill>
        <p:spPr>
          <a:xfrm>
            <a:off x="8413225" y="105325"/>
            <a:ext cx="650400" cy="589500"/>
          </a:xfrm>
          <a:prstGeom prst="rect">
            <a:avLst/>
          </a:prstGeom>
          <a:noFill/>
          <a:ln>
            <a:noFill/>
          </a:ln>
        </p:spPr>
      </p:pic>
      <p:sp>
        <p:nvSpPr>
          <p:cNvPr id="475" name="Google Shape;475;p43"/>
          <p:cNvSpPr/>
          <p:nvPr/>
        </p:nvSpPr>
        <p:spPr>
          <a:xfrm>
            <a:off x="6441325" y="11200"/>
            <a:ext cx="1035900" cy="1023900"/>
          </a:xfrm>
          <a:prstGeom prst="sun">
            <a:avLst>
              <a:gd name="adj" fmla="val 25000"/>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43"/>
          <p:cNvSpPr txBox="1">
            <a:spLocks noGrp="1"/>
          </p:cNvSpPr>
          <p:nvPr>
            <p:ph type="body" idx="1"/>
          </p:nvPr>
        </p:nvSpPr>
        <p:spPr>
          <a:xfrm>
            <a:off x="477775" y="1089275"/>
            <a:ext cx="4412700" cy="2871000"/>
          </a:xfrm>
          <a:prstGeom prst="rect">
            <a:avLst/>
          </a:prstGeom>
          <a:noFill/>
          <a:ln>
            <a:noFill/>
          </a:ln>
        </p:spPr>
        <p:txBody>
          <a:bodyPr spcFirstLastPara="1" wrap="square" lIns="91425" tIns="91425" rIns="91425" bIns="91425" anchor="t" anchorCtr="0">
            <a:noAutofit/>
          </a:bodyPr>
          <a:lstStyle>
            <a:lvl1pPr marL="457200" lvl="0" indent="-387350" algn="l">
              <a:lnSpc>
                <a:spcPct val="100000"/>
              </a:lnSpc>
              <a:spcBef>
                <a:spcPts val="0"/>
              </a:spcBef>
              <a:spcAft>
                <a:spcPts val="0"/>
              </a:spcAft>
              <a:buClr>
                <a:srgbClr val="003C71"/>
              </a:buClr>
              <a:buSzPts val="2500"/>
              <a:buFont typeface="Encode Sans Semi Condensed SemiBold"/>
              <a:buChar char="●"/>
              <a:defRPr sz="2500">
                <a:solidFill>
                  <a:srgbClr val="003C71"/>
                </a:solidFill>
                <a:latin typeface="Encode Sans Semi Condensed SemiBold"/>
                <a:ea typeface="Encode Sans Semi Condensed SemiBold"/>
                <a:cs typeface="Encode Sans Semi Condensed SemiBold"/>
                <a:sym typeface="Encode Sans Semi Condensed SemiBold"/>
              </a:defRPr>
            </a:lvl1pPr>
            <a:lvl2pPr marL="914400" lvl="1" indent="-374650" algn="l">
              <a:lnSpc>
                <a:spcPct val="100000"/>
              </a:lnSpc>
              <a:spcBef>
                <a:spcPts val="0"/>
              </a:spcBef>
              <a:spcAft>
                <a:spcPts val="0"/>
              </a:spcAft>
              <a:buClr>
                <a:srgbClr val="003C71"/>
              </a:buClr>
              <a:buSzPts val="2300"/>
              <a:buFont typeface="Encode Sans Semi Condensed SemiBold"/>
              <a:buChar char="○"/>
              <a:defRPr sz="2300">
                <a:solidFill>
                  <a:srgbClr val="003C71"/>
                </a:solidFill>
                <a:latin typeface="Encode Sans Semi Condensed SemiBold"/>
                <a:ea typeface="Encode Sans Semi Condensed SemiBold"/>
                <a:cs typeface="Encode Sans Semi Condensed SemiBold"/>
                <a:sym typeface="Encode Sans Semi Condensed SemiBold"/>
              </a:defRPr>
            </a:lvl2pPr>
            <a:lvl3pPr marL="1371600" lvl="2" indent="-368300" algn="l">
              <a:lnSpc>
                <a:spcPct val="100000"/>
              </a:lnSpc>
              <a:spcBef>
                <a:spcPts val="0"/>
              </a:spcBef>
              <a:spcAft>
                <a:spcPts val="0"/>
              </a:spcAft>
              <a:buClr>
                <a:srgbClr val="003C71"/>
              </a:buClr>
              <a:buSzPts val="2200"/>
              <a:buFont typeface="Encode Sans Semi Condensed SemiBold"/>
              <a:buChar char="■"/>
              <a:defRPr sz="2200">
                <a:solidFill>
                  <a:srgbClr val="003C71"/>
                </a:solidFill>
                <a:latin typeface="Encode Sans Semi Condensed SemiBold"/>
                <a:ea typeface="Encode Sans Semi Condensed SemiBold"/>
                <a:cs typeface="Encode Sans Semi Condensed SemiBold"/>
                <a:sym typeface="Encode Sans Semi Condensed SemiBold"/>
              </a:defRPr>
            </a:lvl3pPr>
            <a:lvl4pPr marL="1828800" lvl="3" indent="-349250" algn="l">
              <a:lnSpc>
                <a:spcPct val="100000"/>
              </a:lnSpc>
              <a:spcBef>
                <a:spcPts val="0"/>
              </a:spcBef>
              <a:spcAft>
                <a:spcPts val="0"/>
              </a:spcAft>
              <a:buClr>
                <a:srgbClr val="003C71"/>
              </a:buClr>
              <a:buSzPts val="1900"/>
              <a:buFont typeface="Encode Sans Semi Condensed SemiBold"/>
              <a:buChar char="●"/>
              <a:defRPr sz="1900">
                <a:solidFill>
                  <a:srgbClr val="003C71"/>
                </a:solidFill>
                <a:latin typeface="Encode Sans Semi Condensed SemiBold"/>
                <a:ea typeface="Encode Sans Semi Condensed SemiBold"/>
                <a:cs typeface="Encode Sans Semi Condensed SemiBold"/>
                <a:sym typeface="Encode Sans Semi Condensed SemiBold"/>
              </a:defRPr>
            </a:lvl4pPr>
            <a:lvl5pPr marL="2286000" lvl="4" indent="-336550" algn="l">
              <a:lnSpc>
                <a:spcPct val="100000"/>
              </a:lnSpc>
              <a:spcBef>
                <a:spcPts val="0"/>
              </a:spcBef>
              <a:spcAft>
                <a:spcPts val="0"/>
              </a:spcAft>
              <a:buClr>
                <a:srgbClr val="003C71"/>
              </a:buClr>
              <a:buSzPts val="1700"/>
              <a:buFont typeface="Encode Sans Semi Condensed SemiBold"/>
              <a:buChar char="○"/>
              <a:defRPr sz="1700">
                <a:solidFill>
                  <a:srgbClr val="003C71"/>
                </a:solidFill>
                <a:latin typeface="Encode Sans Semi Condensed SemiBold"/>
                <a:ea typeface="Encode Sans Semi Condensed SemiBold"/>
                <a:cs typeface="Encode Sans Semi Condensed SemiBold"/>
                <a:sym typeface="Encode Sans Semi Condensed SemiBold"/>
              </a:defRPr>
            </a:lvl5pPr>
            <a:lvl6pPr marL="2743200" lvl="5" indent="-323850" algn="l">
              <a:lnSpc>
                <a:spcPct val="100000"/>
              </a:lnSpc>
              <a:spcBef>
                <a:spcPts val="0"/>
              </a:spcBef>
              <a:spcAft>
                <a:spcPts val="0"/>
              </a:spcAft>
              <a:buClr>
                <a:srgbClr val="003C71"/>
              </a:buClr>
              <a:buSzPts val="1500"/>
              <a:buFont typeface="Encode Sans Semi Condensed SemiBold"/>
              <a:buChar char="■"/>
              <a:defRPr sz="1500">
                <a:solidFill>
                  <a:srgbClr val="003C71"/>
                </a:solidFill>
                <a:latin typeface="Encode Sans Semi Condensed SemiBold"/>
                <a:ea typeface="Encode Sans Semi Condensed SemiBold"/>
                <a:cs typeface="Encode Sans Semi Condensed SemiBold"/>
                <a:sym typeface="Encode Sans Semi Condensed SemiBold"/>
              </a:defRPr>
            </a:lvl6pPr>
            <a:lvl7pPr marL="3200400" lvl="6" indent="-292100" algn="l">
              <a:lnSpc>
                <a:spcPct val="100000"/>
              </a:lnSpc>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7pPr>
            <a:lvl8pPr marL="3657600" lvl="7" indent="-292100" algn="l">
              <a:lnSpc>
                <a:spcPct val="100000"/>
              </a:lnSpc>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8pPr>
            <a:lvl9pPr marL="4114800" lvl="8" indent="-292100" algn="l">
              <a:lnSpc>
                <a:spcPct val="100000"/>
              </a:lnSpc>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appy Pastel Buildings at Night">
  <p:cSld name="CUSTOM_4_1">
    <p:bg>
      <p:bgPr>
        <a:solidFill>
          <a:srgbClr val="000000"/>
        </a:solidFill>
        <a:effectLst/>
      </p:bgPr>
    </p:bg>
    <p:spTree>
      <p:nvGrpSpPr>
        <p:cNvPr id="1" name="Shape 477"/>
        <p:cNvGrpSpPr/>
        <p:nvPr/>
      </p:nvGrpSpPr>
      <p:grpSpPr>
        <a:xfrm>
          <a:off x="0" y="0"/>
          <a:ext cx="0" cy="0"/>
          <a:chOff x="0" y="0"/>
          <a:chExt cx="0" cy="0"/>
        </a:xfrm>
      </p:grpSpPr>
      <p:sp>
        <p:nvSpPr>
          <p:cNvPr id="478" name="Google Shape;478;p44"/>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BFBFB"/>
              </a:buClr>
              <a:buSzPts val="3000"/>
              <a:buNone/>
              <a:defRPr>
                <a:solidFill>
                  <a:srgbClr val="FBFBFB"/>
                </a:solidFill>
              </a:defRPr>
            </a:lvl1pPr>
            <a:lvl2pPr lvl="1" algn="l">
              <a:lnSpc>
                <a:spcPct val="100000"/>
              </a:lnSpc>
              <a:spcBef>
                <a:spcPts val="0"/>
              </a:spcBef>
              <a:spcAft>
                <a:spcPts val="0"/>
              </a:spcAft>
              <a:buClr>
                <a:srgbClr val="FBFBFB"/>
              </a:buClr>
              <a:buSzPts val="3000"/>
              <a:buNone/>
              <a:defRPr>
                <a:solidFill>
                  <a:srgbClr val="FBFBFB"/>
                </a:solidFill>
              </a:defRPr>
            </a:lvl2pPr>
            <a:lvl3pPr lvl="2" algn="l">
              <a:lnSpc>
                <a:spcPct val="100000"/>
              </a:lnSpc>
              <a:spcBef>
                <a:spcPts val="0"/>
              </a:spcBef>
              <a:spcAft>
                <a:spcPts val="0"/>
              </a:spcAft>
              <a:buClr>
                <a:srgbClr val="FBFBFB"/>
              </a:buClr>
              <a:buSzPts val="3000"/>
              <a:buNone/>
              <a:defRPr>
                <a:solidFill>
                  <a:srgbClr val="FBFBFB"/>
                </a:solidFill>
              </a:defRPr>
            </a:lvl3pPr>
            <a:lvl4pPr lvl="3" algn="l">
              <a:lnSpc>
                <a:spcPct val="100000"/>
              </a:lnSpc>
              <a:spcBef>
                <a:spcPts val="0"/>
              </a:spcBef>
              <a:spcAft>
                <a:spcPts val="0"/>
              </a:spcAft>
              <a:buClr>
                <a:srgbClr val="FBFBFB"/>
              </a:buClr>
              <a:buSzPts val="3000"/>
              <a:buNone/>
              <a:defRPr>
                <a:solidFill>
                  <a:srgbClr val="FBFBFB"/>
                </a:solidFill>
              </a:defRPr>
            </a:lvl4pPr>
            <a:lvl5pPr lvl="4" algn="l">
              <a:lnSpc>
                <a:spcPct val="100000"/>
              </a:lnSpc>
              <a:spcBef>
                <a:spcPts val="0"/>
              </a:spcBef>
              <a:spcAft>
                <a:spcPts val="0"/>
              </a:spcAft>
              <a:buClr>
                <a:srgbClr val="FBFBFB"/>
              </a:buClr>
              <a:buSzPts val="3000"/>
              <a:buNone/>
              <a:defRPr>
                <a:solidFill>
                  <a:srgbClr val="FBFBFB"/>
                </a:solidFill>
              </a:defRPr>
            </a:lvl5pPr>
            <a:lvl6pPr lvl="5" algn="l">
              <a:lnSpc>
                <a:spcPct val="100000"/>
              </a:lnSpc>
              <a:spcBef>
                <a:spcPts val="0"/>
              </a:spcBef>
              <a:spcAft>
                <a:spcPts val="0"/>
              </a:spcAft>
              <a:buClr>
                <a:srgbClr val="FBFBFB"/>
              </a:buClr>
              <a:buSzPts val="3000"/>
              <a:buNone/>
              <a:defRPr>
                <a:solidFill>
                  <a:srgbClr val="FBFBFB"/>
                </a:solidFill>
              </a:defRPr>
            </a:lvl6pPr>
            <a:lvl7pPr lvl="6" algn="l">
              <a:lnSpc>
                <a:spcPct val="100000"/>
              </a:lnSpc>
              <a:spcBef>
                <a:spcPts val="0"/>
              </a:spcBef>
              <a:spcAft>
                <a:spcPts val="0"/>
              </a:spcAft>
              <a:buClr>
                <a:srgbClr val="FBFBFB"/>
              </a:buClr>
              <a:buSzPts val="3000"/>
              <a:buNone/>
              <a:defRPr>
                <a:solidFill>
                  <a:srgbClr val="FBFBFB"/>
                </a:solidFill>
              </a:defRPr>
            </a:lvl7pPr>
            <a:lvl8pPr lvl="7" algn="l">
              <a:lnSpc>
                <a:spcPct val="100000"/>
              </a:lnSpc>
              <a:spcBef>
                <a:spcPts val="0"/>
              </a:spcBef>
              <a:spcAft>
                <a:spcPts val="0"/>
              </a:spcAft>
              <a:buClr>
                <a:srgbClr val="FBFBFB"/>
              </a:buClr>
              <a:buSzPts val="3000"/>
              <a:buNone/>
              <a:defRPr>
                <a:solidFill>
                  <a:srgbClr val="FBFBFB"/>
                </a:solidFill>
              </a:defRPr>
            </a:lvl8pPr>
            <a:lvl9pPr lvl="8" algn="l">
              <a:lnSpc>
                <a:spcPct val="100000"/>
              </a:lnSpc>
              <a:spcBef>
                <a:spcPts val="0"/>
              </a:spcBef>
              <a:spcAft>
                <a:spcPts val="0"/>
              </a:spcAft>
              <a:buClr>
                <a:srgbClr val="FBFBFB"/>
              </a:buClr>
              <a:buSzPts val="3000"/>
              <a:buNone/>
              <a:defRPr>
                <a:solidFill>
                  <a:srgbClr val="FBFBFB"/>
                </a:solidFill>
              </a:defRPr>
            </a:lvl9pPr>
          </a:lstStyle>
          <a:p>
            <a:endParaRPr/>
          </a:p>
        </p:txBody>
      </p:sp>
      <p:sp>
        <p:nvSpPr>
          <p:cNvPr id="479" name="Google Shape;479;p44"/>
          <p:cNvSpPr txBox="1">
            <a:spLocks noGrp="1"/>
          </p:cNvSpPr>
          <p:nvPr>
            <p:ph type="sldNum" idx="12"/>
          </p:nvPr>
        </p:nvSpPr>
        <p:spPr>
          <a:xfrm>
            <a:off x="8438725" y="4854575"/>
            <a:ext cx="548700" cy="282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BFBFB"/>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BFBFB"/>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BFBFB"/>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BFBFB"/>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BFBFB"/>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BFBFB"/>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BFBFB"/>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BFBFB"/>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BFBFB"/>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grpSp>
        <p:nvGrpSpPr>
          <p:cNvPr id="480" name="Google Shape;480;p44"/>
          <p:cNvGrpSpPr/>
          <p:nvPr/>
        </p:nvGrpSpPr>
        <p:grpSpPr>
          <a:xfrm>
            <a:off x="581250" y="2743200"/>
            <a:ext cx="8078450" cy="2400350"/>
            <a:chOff x="581250" y="2743200"/>
            <a:chExt cx="8078450" cy="2400350"/>
          </a:xfrm>
        </p:grpSpPr>
        <p:sp>
          <p:nvSpPr>
            <p:cNvPr id="481" name="Google Shape;481;p44"/>
            <p:cNvSpPr/>
            <p:nvPr/>
          </p:nvSpPr>
          <p:spPr>
            <a:xfrm>
              <a:off x="581250" y="3366650"/>
              <a:ext cx="1212600" cy="1776600"/>
            </a:xfrm>
            <a:prstGeom prst="rect">
              <a:avLst/>
            </a:prstGeom>
            <a:solidFill>
              <a:srgbClr val="1C1C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44"/>
            <p:cNvSpPr/>
            <p:nvPr/>
          </p:nvSpPr>
          <p:spPr>
            <a:xfrm>
              <a:off x="4014200" y="4396250"/>
              <a:ext cx="1212600" cy="747300"/>
            </a:xfrm>
            <a:prstGeom prst="rect">
              <a:avLst/>
            </a:prstGeom>
            <a:solidFill>
              <a:srgbClr val="1C1C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44"/>
            <p:cNvSpPr/>
            <p:nvPr/>
          </p:nvSpPr>
          <p:spPr>
            <a:xfrm>
              <a:off x="5730650" y="2743200"/>
              <a:ext cx="1212600" cy="2400000"/>
            </a:xfrm>
            <a:prstGeom prst="rect">
              <a:avLst/>
            </a:prstGeom>
            <a:solidFill>
              <a:srgbClr val="1C1C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44"/>
            <p:cNvSpPr/>
            <p:nvPr/>
          </p:nvSpPr>
          <p:spPr>
            <a:xfrm>
              <a:off x="2297725" y="3803075"/>
              <a:ext cx="1212600" cy="1340400"/>
            </a:xfrm>
            <a:prstGeom prst="rect">
              <a:avLst/>
            </a:prstGeom>
            <a:solidFill>
              <a:srgbClr val="1C1C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44"/>
            <p:cNvSpPr/>
            <p:nvPr/>
          </p:nvSpPr>
          <p:spPr>
            <a:xfrm>
              <a:off x="768050" y="35960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44"/>
            <p:cNvSpPr/>
            <p:nvPr/>
          </p:nvSpPr>
          <p:spPr>
            <a:xfrm>
              <a:off x="1275900" y="35960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44"/>
            <p:cNvSpPr/>
            <p:nvPr/>
          </p:nvSpPr>
          <p:spPr>
            <a:xfrm>
              <a:off x="776875" y="41411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44"/>
            <p:cNvSpPr/>
            <p:nvPr/>
          </p:nvSpPr>
          <p:spPr>
            <a:xfrm>
              <a:off x="1284725" y="41411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44"/>
            <p:cNvSpPr/>
            <p:nvPr/>
          </p:nvSpPr>
          <p:spPr>
            <a:xfrm>
              <a:off x="776875" y="46862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44"/>
            <p:cNvSpPr/>
            <p:nvPr/>
          </p:nvSpPr>
          <p:spPr>
            <a:xfrm>
              <a:off x="1284725" y="46862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44"/>
            <p:cNvSpPr/>
            <p:nvPr/>
          </p:nvSpPr>
          <p:spPr>
            <a:xfrm>
              <a:off x="2488925" y="413527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44"/>
            <p:cNvSpPr/>
            <p:nvPr/>
          </p:nvSpPr>
          <p:spPr>
            <a:xfrm>
              <a:off x="2996775" y="413527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44"/>
            <p:cNvSpPr/>
            <p:nvPr/>
          </p:nvSpPr>
          <p:spPr>
            <a:xfrm>
              <a:off x="2497750" y="468037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44"/>
            <p:cNvSpPr/>
            <p:nvPr/>
          </p:nvSpPr>
          <p:spPr>
            <a:xfrm>
              <a:off x="3005600" y="468037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44"/>
            <p:cNvSpPr/>
            <p:nvPr/>
          </p:nvSpPr>
          <p:spPr>
            <a:xfrm>
              <a:off x="4209813" y="46587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44"/>
            <p:cNvSpPr/>
            <p:nvPr/>
          </p:nvSpPr>
          <p:spPr>
            <a:xfrm>
              <a:off x="4717663" y="46587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44"/>
            <p:cNvSpPr/>
            <p:nvPr/>
          </p:nvSpPr>
          <p:spPr>
            <a:xfrm>
              <a:off x="5921875" y="35685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44"/>
            <p:cNvSpPr/>
            <p:nvPr/>
          </p:nvSpPr>
          <p:spPr>
            <a:xfrm>
              <a:off x="6429725" y="35685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44"/>
            <p:cNvSpPr/>
            <p:nvPr/>
          </p:nvSpPr>
          <p:spPr>
            <a:xfrm>
              <a:off x="5930700" y="41136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44"/>
            <p:cNvSpPr/>
            <p:nvPr/>
          </p:nvSpPr>
          <p:spPr>
            <a:xfrm>
              <a:off x="6438550" y="41136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44"/>
            <p:cNvSpPr/>
            <p:nvPr/>
          </p:nvSpPr>
          <p:spPr>
            <a:xfrm>
              <a:off x="5930700" y="46587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44"/>
            <p:cNvSpPr/>
            <p:nvPr/>
          </p:nvSpPr>
          <p:spPr>
            <a:xfrm>
              <a:off x="6438550" y="46587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44"/>
            <p:cNvSpPr/>
            <p:nvPr/>
          </p:nvSpPr>
          <p:spPr>
            <a:xfrm>
              <a:off x="5926275" y="30234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44"/>
            <p:cNvSpPr/>
            <p:nvPr/>
          </p:nvSpPr>
          <p:spPr>
            <a:xfrm>
              <a:off x="6434125" y="30234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44"/>
            <p:cNvSpPr/>
            <p:nvPr/>
          </p:nvSpPr>
          <p:spPr>
            <a:xfrm>
              <a:off x="7447100" y="3366650"/>
              <a:ext cx="1212600" cy="1776600"/>
            </a:xfrm>
            <a:prstGeom prst="rect">
              <a:avLst/>
            </a:prstGeom>
            <a:solidFill>
              <a:srgbClr val="1C1C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44"/>
            <p:cNvSpPr/>
            <p:nvPr/>
          </p:nvSpPr>
          <p:spPr>
            <a:xfrm>
              <a:off x="7633900" y="35960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44"/>
            <p:cNvSpPr/>
            <p:nvPr/>
          </p:nvSpPr>
          <p:spPr>
            <a:xfrm>
              <a:off x="8141750" y="35960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44"/>
            <p:cNvSpPr/>
            <p:nvPr/>
          </p:nvSpPr>
          <p:spPr>
            <a:xfrm>
              <a:off x="7642725" y="41411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44"/>
            <p:cNvSpPr/>
            <p:nvPr/>
          </p:nvSpPr>
          <p:spPr>
            <a:xfrm>
              <a:off x="8150575" y="41411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44"/>
            <p:cNvSpPr/>
            <p:nvPr/>
          </p:nvSpPr>
          <p:spPr>
            <a:xfrm>
              <a:off x="7642725" y="46862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44"/>
            <p:cNvSpPr/>
            <p:nvPr/>
          </p:nvSpPr>
          <p:spPr>
            <a:xfrm>
              <a:off x="8150575" y="46862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2" name="Google Shape;512;p44"/>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Poppins"/>
                <a:ea typeface="Poppins"/>
                <a:cs typeface="Poppins"/>
                <a:sym typeface="Poppins"/>
              </a:rPr>
              <a:t>General Supplies and Services</a:t>
            </a:r>
            <a:endParaRPr sz="1400" b="0" i="0" u="none" strike="noStrike" cap="none">
              <a:solidFill>
                <a:srgbClr val="FFFFFF"/>
              </a:solidFill>
              <a:latin typeface="Poppins"/>
              <a:ea typeface="Poppins"/>
              <a:cs typeface="Poppins"/>
              <a:sym typeface="Poppins"/>
            </a:endParaRPr>
          </a:p>
        </p:txBody>
      </p:sp>
      <p:sp>
        <p:nvSpPr>
          <p:cNvPr id="513" name="Google Shape;513;p44"/>
          <p:cNvSpPr/>
          <p:nvPr/>
        </p:nvSpPr>
        <p:spPr>
          <a:xfrm>
            <a:off x="6874000" y="131000"/>
            <a:ext cx="548700" cy="804300"/>
          </a:xfrm>
          <a:prstGeom prst="moon">
            <a:avLst>
              <a:gd name="adj" fmla="val 50000"/>
            </a:avLst>
          </a:prstGeom>
          <a:solidFill>
            <a:srgbClr val="80808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44"/>
          <p:cNvSpPr txBox="1">
            <a:spLocks noGrp="1"/>
          </p:cNvSpPr>
          <p:nvPr>
            <p:ph type="body" idx="1"/>
          </p:nvPr>
        </p:nvSpPr>
        <p:spPr>
          <a:xfrm>
            <a:off x="477775" y="1089275"/>
            <a:ext cx="8510700" cy="2976000"/>
          </a:xfrm>
          <a:prstGeom prst="rect">
            <a:avLst/>
          </a:prstGeom>
          <a:noFill/>
          <a:ln>
            <a:noFill/>
          </a:ln>
        </p:spPr>
        <p:txBody>
          <a:bodyPr spcFirstLastPara="1" wrap="square" lIns="91425" tIns="91425" rIns="91425" bIns="91425" anchor="t" anchorCtr="0">
            <a:noAutofit/>
          </a:bodyPr>
          <a:lstStyle>
            <a:lvl1pPr marL="457200" lvl="0" indent="-387350" algn="l">
              <a:lnSpc>
                <a:spcPct val="100000"/>
              </a:lnSpc>
              <a:spcBef>
                <a:spcPts val="0"/>
              </a:spcBef>
              <a:spcAft>
                <a:spcPts val="0"/>
              </a:spcAft>
              <a:buClr>
                <a:srgbClr val="FFFFFF"/>
              </a:buClr>
              <a:buSzPts val="2500"/>
              <a:buChar char="●"/>
              <a:defRPr sz="2500">
                <a:solidFill>
                  <a:srgbClr val="FFFFFF"/>
                </a:solidFill>
              </a:defRPr>
            </a:lvl1pPr>
            <a:lvl2pPr marL="914400" lvl="1" indent="-374650" algn="l">
              <a:lnSpc>
                <a:spcPct val="100000"/>
              </a:lnSpc>
              <a:spcBef>
                <a:spcPts val="0"/>
              </a:spcBef>
              <a:spcAft>
                <a:spcPts val="0"/>
              </a:spcAft>
              <a:buClr>
                <a:srgbClr val="FFFFFF"/>
              </a:buClr>
              <a:buSzPts val="2300"/>
              <a:buChar char="○"/>
              <a:defRPr sz="2300">
                <a:solidFill>
                  <a:srgbClr val="FFFFFF"/>
                </a:solidFill>
              </a:defRPr>
            </a:lvl2pPr>
            <a:lvl3pPr marL="1371600" lvl="2" indent="-368300" algn="l">
              <a:lnSpc>
                <a:spcPct val="100000"/>
              </a:lnSpc>
              <a:spcBef>
                <a:spcPts val="0"/>
              </a:spcBef>
              <a:spcAft>
                <a:spcPts val="0"/>
              </a:spcAft>
              <a:buClr>
                <a:srgbClr val="FFFFFF"/>
              </a:buClr>
              <a:buSzPts val="2200"/>
              <a:buChar char="■"/>
              <a:defRPr sz="2200">
                <a:solidFill>
                  <a:srgbClr val="FFFFFF"/>
                </a:solidFill>
              </a:defRPr>
            </a:lvl3pPr>
            <a:lvl4pPr marL="1828800" lvl="3" indent="-349250" algn="l">
              <a:lnSpc>
                <a:spcPct val="100000"/>
              </a:lnSpc>
              <a:spcBef>
                <a:spcPts val="0"/>
              </a:spcBef>
              <a:spcAft>
                <a:spcPts val="0"/>
              </a:spcAft>
              <a:buClr>
                <a:srgbClr val="FFFFFF"/>
              </a:buClr>
              <a:buSzPts val="1900"/>
              <a:buChar char="●"/>
              <a:defRPr sz="1900">
                <a:solidFill>
                  <a:srgbClr val="FFFFFF"/>
                </a:solidFill>
              </a:defRPr>
            </a:lvl4pPr>
            <a:lvl5pPr marL="2286000" lvl="4" indent="-336550" algn="l">
              <a:lnSpc>
                <a:spcPct val="100000"/>
              </a:lnSpc>
              <a:spcBef>
                <a:spcPts val="0"/>
              </a:spcBef>
              <a:spcAft>
                <a:spcPts val="0"/>
              </a:spcAft>
              <a:buClr>
                <a:srgbClr val="FFFFFF"/>
              </a:buClr>
              <a:buSzPts val="1700"/>
              <a:buChar char="○"/>
              <a:defRPr sz="1700">
                <a:solidFill>
                  <a:srgbClr val="FFFFFF"/>
                </a:solidFill>
              </a:defRPr>
            </a:lvl5pPr>
            <a:lvl6pPr marL="2743200" lvl="5" indent="-323850" algn="l">
              <a:lnSpc>
                <a:spcPct val="100000"/>
              </a:lnSpc>
              <a:spcBef>
                <a:spcPts val="0"/>
              </a:spcBef>
              <a:spcAft>
                <a:spcPts val="0"/>
              </a:spcAft>
              <a:buClr>
                <a:srgbClr val="FFFFFF"/>
              </a:buClr>
              <a:buSzPts val="1500"/>
              <a:buChar char="■"/>
              <a:defRPr sz="1500">
                <a:solidFill>
                  <a:srgbClr val="FFFFFF"/>
                </a:solidFill>
              </a:defRPr>
            </a:lvl6pPr>
            <a:lvl7pPr marL="3200400" lvl="6" indent="-292100" algn="l">
              <a:lnSpc>
                <a:spcPct val="100000"/>
              </a:lnSpc>
              <a:spcBef>
                <a:spcPts val="0"/>
              </a:spcBef>
              <a:spcAft>
                <a:spcPts val="0"/>
              </a:spcAft>
              <a:buClr>
                <a:srgbClr val="FFFFFF"/>
              </a:buClr>
              <a:buSzPts val="1000"/>
              <a:buChar char="●"/>
              <a:defRPr sz="1000">
                <a:solidFill>
                  <a:srgbClr val="FFFFFF"/>
                </a:solidFill>
              </a:defRPr>
            </a:lvl7pPr>
            <a:lvl8pPr marL="3657600" lvl="7" indent="-292100" algn="l">
              <a:lnSpc>
                <a:spcPct val="100000"/>
              </a:lnSpc>
              <a:spcBef>
                <a:spcPts val="0"/>
              </a:spcBef>
              <a:spcAft>
                <a:spcPts val="0"/>
              </a:spcAft>
              <a:buClr>
                <a:srgbClr val="FFFFFF"/>
              </a:buClr>
              <a:buSzPts val="1000"/>
              <a:buChar char="○"/>
              <a:defRPr sz="1000">
                <a:solidFill>
                  <a:srgbClr val="FFFFFF"/>
                </a:solidFill>
              </a:defRPr>
            </a:lvl8pPr>
            <a:lvl9pPr marL="4114800" lvl="8" indent="-292100" algn="l">
              <a:lnSpc>
                <a:spcPct val="100000"/>
              </a:lnSpc>
              <a:spcBef>
                <a:spcPts val="0"/>
              </a:spcBef>
              <a:spcAft>
                <a:spcPts val="0"/>
              </a:spcAft>
              <a:buClr>
                <a:srgbClr val="FFFFFF"/>
              </a:buClr>
              <a:buSzPts val="1000"/>
              <a:buChar char="■"/>
              <a:defRPr sz="1000">
                <a:solidFill>
                  <a:srgbClr val="FFFFFF"/>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urca Background">
  <p:cSld name="CUSTOM_3">
    <p:spTree>
      <p:nvGrpSpPr>
        <p:cNvPr id="1" name="Shape 515"/>
        <p:cNvGrpSpPr/>
        <p:nvPr/>
      </p:nvGrpSpPr>
      <p:grpSpPr>
        <a:xfrm>
          <a:off x="0" y="0"/>
          <a:ext cx="0" cy="0"/>
          <a:chOff x="0" y="0"/>
          <a:chExt cx="0" cy="0"/>
        </a:xfrm>
      </p:grpSpPr>
      <p:sp>
        <p:nvSpPr>
          <p:cNvPr id="516" name="Google Shape;516;p45"/>
          <p:cNvSpPr/>
          <p:nvPr/>
        </p:nvSpPr>
        <p:spPr>
          <a:xfrm>
            <a:off x="3888100" y="0"/>
            <a:ext cx="5256000" cy="589500"/>
          </a:xfrm>
          <a:prstGeom prst="flowChartAlternateProcess">
            <a:avLst/>
          </a:prstGeom>
          <a:solidFill>
            <a:srgbClr val="EEEAEA">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45"/>
          <p:cNvSpPr/>
          <p:nvPr/>
        </p:nvSpPr>
        <p:spPr>
          <a:xfrm>
            <a:off x="0" y="4547675"/>
            <a:ext cx="9144000" cy="589500"/>
          </a:xfrm>
          <a:prstGeom prst="flowChartAlternateProcess">
            <a:avLst/>
          </a:prstGeom>
          <a:solidFill>
            <a:srgbClr val="EEEAEA">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45"/>
          <p:cNvSpPr txBox="1">
            <a:spLocks noGrp="1"/>
          </p:cNvSpPr>
          <p:nvPr>
            <p:ph type="sldNum" idx="12"/>
          </p:nvPr>
        </p:nvSpPr>
        <p:spPr>
          <a:xfrm>
            <a:off x="8438725" y="4854575"/>
            <a:ext cx="548700" cy="282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pic>
        <p:nvPicPr>
          <p:cNvPr id="519" name="Google Shape;519;p45" descr="HiRez4inchGSAStarMarkRGB.jpg"/>
          <p:cNvPicPr preferRelativeResize="0"/>
          <p:nvPr/>
        </p:nvPicPr>
        <p:blipFill rotWithShape="1">
          <a:blip r:embed="rId2">
            <a:alphaModFix/>
          </a:blip>
          <a:srcRect/>
          <a:stretch/>
        </p:blipFill>
        <p:spPr>
          <a:xfrm>
            <a:off x="8413225" y="105325"/>
            <a:ext cx="650400" cy="589500"/>
          </a:xfrm>
          <a:prstGeom prst="rect">
            <a:avLst/>
          </a:prstGeom>
          <a:noFill/>
          <a:ln>
            <a:noFill/>
          </a:ln>
        </p:spPr>
      </p:pic>
      <p:sp>
        <p:nvSpPr>
          <p:cNvPr id="520" name="Google Shape;520;p45"/>
          <p:cNvSpPr/>
          <p:nvPr/>
        </p:nvSpPr>
        <p:spPr>
          <a:xfrm>
            <a:off x="0" y="3410756"/>
            <a:ext cx="9144000" cy="589500"/>
          </a:xfrm>
          <a:prstGeom prst="flowChartAlternateProcess">
            <a:avLst/>
          </a:prstGeom>
          <a:solidFill>
            <a:srgbClr val="EEEAEA">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45"/>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3C71"/>
              </a:solidFill>
              <a:latin typeface="Poppins"/>
              <a:ea typeface="Poppins"/>
              <a:cs typeface="Poppins"/>
              <a:sym typeface="Poppins"/>
            </a:endParaRPr>
          </a:p>
        </p:txBody>
      </p:sp>
      <p:sp>
        <p:nvSpPr>
          <p:cNvPr id="522" name="Google Shape;522;p45"/>
          <p:cNvSpPr/>
          <p:nvPr/>
        </p:nvSpPr>
        <p:spPr>
          <a:xfrm>
            <a:off x="73125" y="2273825"/>
            <a:ext cx="9070800" cy="589500"/>
          </a:xfrm>
          <a:prstGeom prst="flowChartAlternateProcess">
            <a:avLst/>
          </a:prstGeom>
          <a:solidFill>
            <a:srgbClr val="EEEAEA">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45"/>
          <p:cNvSpPr/>
          <p:nvPr/>
        </p:nvSpPr>
        <p:spPr>
          <a:xfrm>
            <a:off x="3888100" y="1136919"/>
            <a:ext cx="5256000" cy="589500"/>
          </a:xfrm>
          <a:prstGeom prst="flowChartAlternateProcess">
            <a:avLst/>
          </a:prstGeom>
          <a:solidFill>
            <a:srgbClr val="EEEAEA">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45"/>
          <p:cNvSpPr/>
          <p:nvPr/>
        </p:nvSpPr>
        <p:spPr>
          <a:xfrm>
            <a:off x="0" y="0"/>
            <a:ext cx="3888000" cy="2295000"/>
          </a:xfrm>
          <a:prstGeom prst="flowChartAlternateProcess">
            <a:avLst/>
          </a:prstGeom>
          <a:solidFill>
            <a:srgbClr val="003C71">
              <a:alpha val="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45"/>
          <p:cNvSpPr/>
          <p:nvPr/>
        </p:nvSpPr>
        <p:spPr>
          <a:xfrm>
            <a:off x="865375" y="265750"/>
            <a:ext cx="1974600" cy="1643700"/>
          </a:xfrm>
          <a:prstGeom prst="star5">
            <a:avLst>
              <a:gd name="adj" fmla="val 19098"/>
              <a:gd name="hf" fmla="val 105146"/>
              <a:gd name="vf" fmla="val 110557"/>
            </a:avLst>
          </a:prstGeom>
          <a:solidFill>
            <a:srgbClr val="FBFBFB">
              <a:alpha val="4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45"/>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3C71"/>
              </a:buClr>
              <a:buSzPts val="3000"/>
              <a:buNone/>
              <a:defRPr>
                <a:solidFill>
                  <a:srgbClr val="003C71"/>
                </a:solidFill>
              </a:defRPr>
            </a:lvl1pPr>
            <a:lvl2pPr lvl="1" algn="l">
              <a:lnSpc>
                <a:spcPct val="100000"/>
              </a:lnSpc>
              <a:spcBef>
                <a:spcPts val="0"/>
              </a:spcBef>
              <a:spcAft>
                <a:spcPts val="0"/>
              </a:spcAft>
              <a:buClr>
                <a:srgbClr val="003C71"/>
              </a:buClr>
              <a:buSzPts val="3000"/>
              <a:buNone/>
              <a:defRPr>
                <a:solidFill>
                  <a:srgbClr val="003C71"/>
                </a:solidFill>
              </a:defRPr>
            </a:lvl2pPr>
            <a:lvl3pPr lvl="2" algn="l">
              <a:lnSpc>
                <a:spcPct val="100000"/>
              </a:lnSpc>
              <a:spcBef>
                <a:spcPts val="0"/>
              </a:spcBef>
              <a:spcAft>
                <a:spcPts val="0"/>
              </a:spcAft>
              <a:buClr>
                <a:srgbClr val="003C71"/>
              </a:buClr>
              <a:buSzPts val="3000"/>
              <a:buNone/>
              <a:defRPr>
                <a:solidFill>
                  <a:srgbClr val="003C71"/>
                </a:solidFill>
              </a:defRPr>
            </a:lvl3pPr>
            <a:lvl4pPr lvl="3" algn="l">
              <a:lnSpc>
                <a:spcPct val="100000"/>
              </a:lnSpc>
              <a:spcBef>
                <a:spcPts val="0"/>
              </a:spcBef>
              <a:spcAft>
                <a:spcPts val="0"/>
              </a:spcAft>
              <a:buClr>
                <a:srgbClr val="003C71"/>
              </a:buClr>
              <a:buSzPts val="3000"/>
              <a:buNone/>
              <a:defRPr>
                <a:solidFill>
                  <a:srgbClr val="003C71"/>
                </a:solidFill>
              </a:defRPr>
            </a:lvl4pPr>
            <a:lvl5pPr lvl="4" algn="l">
              <a:lnSpc>
                <a:spcPct val="100000"/>
              </a:lnSpc>
              <a:spcBef>
                <a:spcPts val="0"/>
              </a:spcBef>
              <a:spcAft>
                <a:spcPts val="0"/>
              </a:spcAft>
              <a:buClr>
                <a:srgbClr val="003C71"/>
              </a:buClr>
              <a:buSzPts val="3000"/>
              <a:buNone/>
              <a:defRPr>
                <a:solidFill>
                  <a:srgbClr val="003C71"/>
                </a:solidFill>
              </a:defRPr>
            </a:lvl5pPr>
            <a:lvl6pPr lvl="5" algn="l">
              <a:lnSpc>
                <a:spcPct val="100000"/>
              </a:lnSpc>
              <a:spcBef>
                <a:spcPts val="0"/>
              </a:spcBef>
              <a:spcAft>
                <a:spcPts val="0"/>
              </a:spcAft>
              <a:buClr>
                <a:srgbClr val="003C71"/>
              </a:buClr>
              <a:buSzPts val="3000"/>
              <a:buNone/>
              <a:defRPr>
                <a:solidFill>
                  <a:srgbClr val="003C71"/>
                </a:solidFill>
              </a:defRPr>
            </a:lvl6pPr>
            <a:lvl7pPr lvl="6" algn="l">
              <a:lnSpc>
                <a:spcPct val="100000"/>
              </a:lnSpc>
              <a:spcBef>
                <a:spcPts val="0"/>
              </a:spcBef>
              <a:spcAft>
                <a:spcPts val="0"/>
              </a:spcAft>
              <a:buClr>
                <a:srgbClr val="003C71"/>
              </a:buClr>
              <a:buSzPts val="3000"/>
              <a:buNone/>
              <a:defRPr>
                <a:solidFill>
                  <a:srgbClr val="003C71"/>
                </a:solidFill>
              </a:defRPr>
            </a:lvl7pPr>
            <a:lvl8pPr lvl="7" algn="l">
              <a:lnSpc>
                <a:spcPct val="100000"/>
              </a:lnSpc>
              <a:spcBef>
                <a:spcPts val="0"/>
              </a:spcBef>
              <a:spcAft>
                <a:spcPts val="0"/>
              </a:spcAft>
              <a:buClr>
                <a:srgbClr val="003C71"/>
              </a:buClr>
              <a:buSzPts val="3000"/>
              <a:buNone/>
              <a:defRPr>
                <a:solidFill>
                  <a:srgbClr val="003C71"/>
                </a:solidFill>
              </a:defRPr>
            </a:lvl8pPr>
            <a:lvl9pPr lvl="8" algn="l">
              <a:lnSpc>
                <a:spcPct val="100000"/>
              </a:lnSpc>
              <a:spcBef>
                <a:spcPts val="0"/>
              </a:spcBef>
              <a:spcAft>
                <a:spcPts val="0"/>
              </a:spcAft>
              <a:buClr>
                <a:srgbClr val="003C71"/>
              </a:buClr>
              <a:buSzPts val="3000"/>
              <a:buNone/>
              <a:defRPr>
                <a:solidFill>
                  <a:srgbClr val="003C71"/>
                </a:solidFill>
              </a:defRPr>
            </a:lvl9pPr>
          </a:lstStyle>
          <a:p>
            <a:endParaRPr/>
          </a:p>
        </p:txBody>
      </p:sp>
      <p:sp>
        <p:nvSpPr>
          <p:cNvPr id="527" name="Google Shape;527;p45"/>
          <p:cNvSpPr txBox="1">
            <a:spLocks noGrp="1"/>
          </p:cNvSpPr>
          <p:nvPr>
            <p:ph type="body" idx="1"/>
          </p:nvPr>
        </p:nvSpPr>
        <p:spPr>
          <a:xfrm>
            <a:off x="477775" y="1089275"/>
            <a:ext cx="4412700" cy="819900"/>
          </a:xfrm>
          <a:prstGeom prst="rect">
            <a:avLst/>
          </a:prstGeom>
          <a:noFill/>
          <a:ln>
            <a:noFill/>
          </a:ln>
        </p:spPr>
        <p:txBody>
          <a:bodyPr spcFirstLastPara="1" wrap="square" lIns="91425" tIns="91425" rIns="91425" bIns="91425" anchor="t" anchorCtr="0">
            <a:noAutofit/>
          </a:bodyPr>
          <a:lstStyle>
            <a:lvl1pPr marL="457200" lvl="0" indent="-387350" algn="l">
              <a:lnSpc>
                <a:spcPct val="100000"/>
              </a:lnSpc>
              <a:spcBef>
                <a:spcPts val="0"/>
              </a:spcBef>
              <a:spcAft>
                <a:spcPts val="0"/>
              </a:spcAft>
              <a:buClr>
                <a:srgbClr val="003C71"/>
              </a:buClr>
              <a:buSzPts val="2500"/>
              <a:buFont typeface="Encode Sans Semi Condensed SemiBold"/>
              <a:buChar char="●"/>
              <a:defRPr sz="2500">
                <a:solidFill>
                  <a:srgbClr val="003C71"/>
                </a:solidFill>
                <a:latin typeface="Encode Sans Semi Condensed SemiBold"/>
                <a:ea typeface="Encode Sans Semi Condensed SemiBold"/>
                <a:cs typeface="Encode Sans Semi Condensed SemiBold"/>
                <a:sym typeface="Encode Sans Semi Condensed SemiBold"/>
              </a:defRPr>
            </a:lvl1pPr>
            <a:lvl2pPr marL="914400" lvl="1" indent="-374650" algn="l">
              <a:lnSpc>
                <a:spcPct val="100000"/>
              </a:lnSpc>
              <a:spcBef>
                <a:spcPts val="0"/>
              </a:spcBef>
              <a:spcAft>
                <a:spcPts val="0"/>
              </a:spcAft>
              <a:buClr>
                <a:srgbClr val="003C71"/>
              </a:buClr>
              <a:buSzPts val="2300"/>
              <a:buFont typeface="Encode Sans Semi Condensed SemiBold"/>
              <a:buChar char="○"/>
              <a:defRPr sz="2300">
                <a:solidFill>
                  <a:srgbClr val="003C71"/>
                </a:solidFill>
                <a:latin typeface="Encode Sans Semi Condensed SemiBold"/>
                <a:ea typeface="Encode Sans Semi Condensed SemiBold"/>
                <a:cs typeface="Encode Sans Semi Condensed SemiBold"/>
                <a:sym typeface="Encode Sans Semi Condensed SemiBold"/>
              </a:defRPr>
            </a:lvl2pPr>
            <a:lvl3pPr marL="1371600" lvl="2" indent="-368300" algn="l">
              <a:lnSpc>
                <a:spcPct val="100000"/>
              </a:lnSpc>
              <a:spcBef>
                <a:spcPts val="0"/>
              </a:spcBef>
              <a:spcAft>
                <a:spcPts val="0"/>
              </a:spcAft>
              <a:buClr>
                <a:srgbClr val="003C71"/>
              </a:buClr>
              <a:buSzPts val="2200"/>
              <a:buFont typeface="Encode Sans Semi Condensed SemiBold"/>
              <a:buChar char="■"/>
              <a:defRPr sz="2200">
                <a:solidFill>
                  <a:srgbClr val="003C71"/>
                </a:solidFill>
                <a:latin typeface="Encode Sans Semi Condensed SemiBold"/>
                <a:ea typeface="Encode Sans Semi Condensed SemiBold"/>
                <a:cs typeface="Encode Sans Semi Condensed SemiBold"/>
                <a:sym typeface="Encode Sans Semi Condensed SemiBold"/>
              </a:defRPr>
            </a:lvl3pPr>
            <a:lvl4pPr marL="1828800" lvl="3" indent="-349250" algn="l">
              <a:lnSpc>
                <a:spcPct val="100000"/>
              </a:lnSpc>
              <a:spcBef>
                <a:spcPts val="0"/>
              </a:spcBef>
              <a:spcAft>
                <a:spcPts val="0"/>
              </a:spcAft>
              <a:buClr>
                <a:srgbClr val="003C71"/>
              </a:buClr>
              <a:buSzPts val="1900"/>
              <a:buFont typeface="Encode Sans Semi Condensed SemiBold"/>
              <a:buChar char="●"/>
              <a:defRPr sz="1900">
                <a:solidFill>
                  <a:srgbClr val="003C71"/>
                </a:solidFill>
                <a:latin typeface="Encode Sans Semi Condensed SemiBold"/>
                <a:ea typeface="Encode Sans Semi Condensed SemiBold"/>
                <a:cs typeface="Encode Sans Semi Condensed SemiBold"/>
                <a:sym typeface="Encode Sans Semi Condensed SemiBold"/>
              </a:defRPr>
            </a:lvl4pPr>
            <a:lvl5pPr marL="2286000" lvl="4" indent="-336550" algn="l">
              <a:lnSpc>
                <a:spcPct val="100000"/>
              </a:lnSpc>
              <a:spcBef>
                <a:spcPts val="0"/>
              </a:spcBef>
              <a:spcAft>
                <a:spcPts val="0"/>
              </a:spcAft>
              <a:buClr>
                <a:srgbClr val="003C71"/>
              </a:buClr>
              <a:buSzPts val="1700"/>
              <a:buFont typeface="Encode Sans Semi Condensed SemiBold"/>
              <a:buChar char="○"/>
              <a:defRPr sz="1700">
                <a:solidFill>
                  <a:srgbClr val="003C71"/>
                </a:solidFill>
                <a:latin typeface="Encode Sans Semi Condensed SemiBold"/>
                <a:ea typeface="Encode Sans Semi Condensed SemiBold"/>
                <a:cs typeface="Encode Sans Semi Condensed SemiBold"/>
                <a:sym typeface="Encode Sans Semi Condensed SemiBold"/>
              </a:defRPr>
            </a:lvl5pPr>
            <a:lvl6pPr marL="2743200" lvl="5" indent="-323850" algn="l">
              <a:lnSpc>
                <a:spcPct val="100000"/>
              </a:lnSpc>
              <a:spcBef>
                <a:spcPts val="0"/>
              </a:spcBef>
              <a:spcAft>
                <a:spcPts val="0"/>
              </a:spcAft>
              <a:buClr>
                <a:srgbClr val="003C71"/>
              </a:buClr>
              <a:buSzPts val="1500"/>
              <a:buFont typeface="Encode Sans Semi Condensed SemiBold"/>
              <a:buChar char="■"/>
              <a:defRPr sz="1500">
                <a:solidFill>
                  <a:srgbClr val="003C71"/>
                </a:solidFill>
                <a:latin typeface="Encode Sans Semi Condensed SemiBold"/>
                <a:ea typeface="Encode Sans Semi Condensed SemiBold"/>
                <a:cs typeface="Encode Sans Semi Condensed SemiBold"/>
                <a:sym typeface="Encode Sans Semi Condensed SemiBold"/>
              </a:defRPr>
            </a:lvl6pPr>
            <a:lvl7pPr marL="3200400" lvl="6" indent="-292100" algn="l">
              <a:lnSpc>
                <a:spcPct val="100000"/>
              </a:lnSpc>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7pPr>
            <a:lvl8pPr marL="3657600" lvl="7" indent="-292100" algn="l">
              <a:lnSpc>
                <a:spcPct val="100000"/>
              </a:lnSpc>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8pPr>
            <a:lvl9pPr marL="4114800" lvl="8" indent="-292100" algn="l">
              <a:lnSpc>
                <a:spcPct val="100000"/>
              </a:lnSpc>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lain White Background">
  <p:cSld name="CUSTOM_3_1">
    <p:spTree>
      <p:nvGrpSpPr>
        <p:cNvPr id="1" name="Shape 528"/>
        <p:cNvGrpSpPr/>
        <p:nvPr/>
      </p:nvGrpSpPr>
      <p:grpSpPr>
        <a:xfrm>
          <a:off x="0" y="0"/>
          <a:ext cx="0" cy="0"/>
          <a:chOff x="0" y="0"/>
          <a:chExt cx="0" cy="0"/>
        </a:xfrm>
      </p:grpSpPr>
      <p:sp>
        <p:nvSpPr>
          <p:cNvPr id="529" name="Google Shape;529;p46"/>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3C71"/>
              </a:buClr>
              <a:buSzPts val="3000"/>
              <a:buNone/>
              <a:defRPr>
                <a:solidFill>
                  <a:srgbClr val="003C71"/>
                </a:solidFill>
              </a:defRPr>
            </a:lvl1pPr>
            <a:lvl2pPr lvl="1" algn="l">
              <a:lnSpc>
                <a:spcPct val="100000"/>
              </a:lnSpc>
              <a:spcBef>
                <a:spcPts val="0"/>
              </a:spcBef>
              <a:spcAft>
                <a:spcPts val="0"/>
              </a:spcAft>
              <a:buClr>
                <a:srgbClr val="003C71"/>
              </a:buClr>
              <a:buSzPts val="3000"/>
              <a:buNone/>
              <a:defRPr>
                <a:solidFill>
                  <a:srgbClr val="003C71"/>
                </a:solidFill>
              </a:defRPr>
            </a:lvl2pPr>
            <a:lvl3pPr lvl="2" algn="l">
              <a:lnSpc>
                <a:spcPct val="100000"/>
              </a:lnSpc>
              <a:spcBef>
                <a:spcPts val="0"/>
              </a:spcBef>
              <a:spcAft>
                <a:spcPts val="0"/>
              </a:spcAft>
              <a:buClr>
                <a:srgbClr val="003C71"/>
              </a:buClr>
              <a:buSzPts val="3000"/>
              <a:buNone/>
              <a:defRPr>
                <a:solidFill>
                  <a:srgbClr val="003C71"/>
                </a:solidFill>
              </a:defRPr>
            </a:lvl3pPr>
            <a:lvl4pPr lvl="3" algn="l">
              <a:lnSpc>
                <a:spcPct val="100000"/>
              </a:lnSpc>
              <a:spcBef>
                <a:spcPts val="0"/>
              </a:spcBef>
              <a:spcAft>
                <a:spcPts val="0"/>
              </a:spcAft>
              <a:buClr>
                <a:srgbClr val="003C71"/>
              </a:buClr>
              <a:buSzPts val="3000"/>
              <a:buNone/>
              <a:defRPr>
                <a:solidFill>
                  <a:srgbClr val="003C71"/>
                </a:solidFill>
              </a:defRPr>
            </a:lvl4pPr>
            <a:lvl5pPr lvl="4" algn="l">
              <a:lnSpc>
                <a:spcPct val="100000"/>
              </a:lnSpc>
              <a:spcBef>
                <a:spcPts val="0"/>
              </a:spcBef>
              <a:spcAft>
                <a:spcPts val="0"/>
              </a:spcAft>
              <a:buClr>
                <a:srgbClr val="003C71"/>
              </a:buClr>
              <a:buSzPts val="3000"/>
              <a:buNone/>
              <a:defRPr>
                <a:solidFill>
                  <a:srgbClr val="003C71"/>
                </a:solidFill>
              </a:defRPr>
            </a:lvl5pPr>
            <a:lvl6pPr lvl="5" algn="l">
              <a:lnSpc>
                <a:spcPct val="100000"/>
              </a:lnSpc>
              <a:spcBef>
                <a:spcPts val="0"/>
              </a:spcBef>
              <a:spcAft>
                <a:spcPts val="0"/>
              </a:spcAft>
              <a:buClr>
                <a:srgbClr val="003C71"/>
              </a:buClr>
              <a:buSzPts val="3000"/>
              <a:buNone/>
              <a:defRPr>
                <a:solidFill>
                  <a:srgbClr val="003C71"/>
                </a:solidFill>
              </a:defRPr>
            </a:lvl6pPr>
            <a:lvl7pPr lvl="6" algn="l">
              <a:lnSpc>
                <a:spcPct val="100000"/>
              </a:lnSpc>
              <a:spcBef>
                <a:spcPts val="0"/>
              </a:spcBef>
              <a:spcAft>
                <a:spcPts val="0"/>
              </a:spcAft>
              <a:buClr>
                <a:srgbClr val="003C71"/>
              </a:buClr>
              <a:buSzPts val="3000"/>
              <a:buNone/>
              <a:defRPr>
                <a:solidFill>
                  <a:srgbClr val="003C71"/>
                </a:solidFill>
              </a:defRPr>
            </a:lvl7pPr>
            <a:lvl8pPr lvl="7" algn="l">
              <a:lnSpc>
                <a:spcPct val="100000"/>
              </a:lnSpc>
              <a:spcBef>
                <a:spcPts val="0"/>
              </a:spcBef>
              <a:spcAft>
                <a:spcPts val="0"/>
              </a:spcAft>
              <a:buClr>
                <a:srgbClr val="003C71"/>
              </a:buClr>
              <a:buSzPts val="3000"/>
              <a:buNone/>
              <a:defRPr>
                <a:solidFill>
                  <a:srgbClr val="003C71"/>
                </a:solidFill>
              </a:defRPr>
            </a:lvl8pPr>
            <a:lvl9pPr lvl="8" algn="l">
              <a:lnSpc>
                <a:spcPct val="100000"/>
              </a:lnSpc>
              <a:spcBef>
                <a:spcPts val="0"/>
              </a:spcBef>
              <a:spcAft>
                <a:spcPts val="0"/>
              </a:spcAft>
              <a:buClr>
                <a:srgbClr val="003C71"/>
              </a:buClr>
              <a:buSzPts val="3000"/>
              <a:buNone/>
              <a:defRPr>
                <a:solidFill>
                  <a:srgbClr val="003C71"/>
                </a:solidFill>
              </a:defRPr>
            </a:lvl9pPr>
          </a:lstStyle>
          <a:p>
            <a:endParaRPr/>
          </a:p>
        </p:txBody>
      </p:sp>
      <p:sp>
        <p:nvSpPr>
          <p:cNvPr id="530" name="Google Shape;530;p46"/>
          <p:cNvSpPr txBox="1">
            <a:spLocks noGrp="1"/>
          </p:cNvSpPr>
          <p:nvPr>
            <p:ph type="sldNum" idx="12"/>
          </p:nvPr>
        </p:nvSpPr>
        <p:spPr>
          <a:xfrm>
            <a:off x="8438725" y="4854575"/>
            <a:ext cx="548700" cy="282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pic>
        <p:nvPicPr>
          <p:cNvPr id="531" name="Google Shape;531;p46" descr="HiRez4inchGSAStarMarkRGB.jpg"/>
          <p:cNvPicPr preferRelativeResize="0"/>
          <p:nvPr/>
        </p:nvPicPr>
        <p:blipFill rotWithShape="1">
          <a:blip r:embed="rId2">
            <a:alphaModFix/>
          </a:blip>
          <a:srcRect/>
          <a:stretch/>
        </p:blipFill>
        <p:spPr>
          <a:xfrm>
            <a:off x="8413225" y="105325"/>
            <a:ext cx="650400" cy="589500"/>
          </a:xfrm>
          <a:prstGeom prst="rect">
            <a:avLst/>
          </a:prstGeom>
          <a:noFill/>
          <a:ln>
            <a:noFill/>
          </a:ln>
        </p:spPr>
      </p:pic>
      <p:sp>
        <p:nvSpPr>
          <p:cNvPr id="532" name="Google Shape;532;p46"/>
          <p:cNvSpPr txBox="1">
            <a:spLocks noGrp="1"/>
          </p:cNvSpPr>
          <p:nvPr>
            <p:ph type="body" idx="1"/>
          </p:nvPr>
        </p:nvSpPr>
        <p:spPr>
          <a:xfrm>
            <a:off x="477775" y="1089275"/>
            <a:ext cx="4412700" cy="2871000"/>
          </a:xfrm>
          <a:prstGeom prst="rect">
            <a:avLst/>
          </a:prstGeom>
          <a:noFill/>
          <a:ln>
            <a:noFill/>
          </a:ln>
        </p:spPr>
        <p:txBody>
          <a:bodyPr spcFirstLastPara="1" wrap="square" lIns="91425" tIns="91425" rIns="91425" bIns="91425" anchor="t" anchorCtr="0">
            <a:noAutofit/>
          </a:bodyPr>
          <a:lstStyle>
            <a:lvl1pPr marL="457200" lvl="0" indent="-387350" algn="l">
              <a:lnSpc>
                <a:spcPct val="100000"/>
              </a:lnSpc>
              <a:spcBef>
                <a:spcPts val="0"/>
              </a:spcBef>
              <a:spcAft>
                <a:spcPts val="0"/>
              </a:spcAft>
              <a:buClr>
                <a:srgbClr val="003C71"/>
              </a:buClr>
              <a:buSzPts val="2500"/>
              <a:buFont typeface="Encode Sans Semi Condensed SemiBold"/>
              <a:buChar char="●"/>
              <a:defRPr sz="2500">
                <a:solidFill>
                  <a:srgbClr val="003C71"/>
                </a:solidFill>
                <a:latin typeface="Encode Sans Semi Condensed SemiBold"/>
                <a:ea typeface="Encode Sans Semi Condensed SemiBold"/>
                <a:cs typeface="Encode Sans Semi Condensed SemiBold"/>
                <a:sym typeface="Encode Sans Semi Condensed SemiBold"/>
              </a:defRPr>
            </a:lvl1pPr>
            <a:lvl2pPr marL="914400" lvl="1" indent="-374650" algn="l">
              <a:lnSpc>
                <a:spcPct val="100000"/>
              </a:lnSpc>
              <a:spcBef>
                <a:spcPts val="0"/>
              </a:spcBef>
              <a:spcAft>
                <a:spcPts val="0"/>
              </a:spcAft>
              <a:buClr>
                <a:srgbClr val="003C71"/>
              </a:buClr>
              <a:buSzPts val="2300"/>
              <a:buFont typeface="Encode Sans Semi Condensed SemiBold"/>
              <a:buChar char="○"/>
              <a:defRPr sz="2300">
                <a:solidFill>
                  <a:srgbClr val="003C71"/>
                </a:solidFill>
                <a:latin typeface="Encode Sans Semi Condensed SemiBold"/>
                <a:ea typeface="Encode Sans Semi Condensed SemiBold"/>
                <a:cs typeface="Encode Sans Semi Condensed SemiBold"/>
                <a:sym typeface="Encode Sans Semi Condensed SemiBold"/>
              </a:defRPr>
            </a:lvl2pPr>
            <a:lvl3pPr marL="1371600" lvl="2" indent="-368300" algn="l">
              <a:lnSpc>
                <a:spcPct val="100000"/>
              </a:lnSpc>
              <a:spcBef>
                <a:spcPts val="0"/>
              </a:spcBef>
              <a:spcAft>
                <a:spcPts val="0"/>
              </a:spcAft>
              <a:buClr>
                <a:srgbClr val="003C71"/>
              </a:buClr>
              <a:buSzPts val="2200"/>
              <a:buFont typeface="Encode Sans Semi Condensed SemiBold"/>
              <a:buChar char="■"/>
              <a:defRPr sz="2200">
                <a:solidFill>
                  <a:srgbClr val="003C71"/>
                </a:solidFill>
                <a:latin typeface="Encode Sans Semi Condensed SemiBold"/>
                <a:ea typeface="Encode Sans Semi Condensed SemiBold"/>
                <a:cs typeface="Encode Sans Semi Condensed SemiBold"/>
                <a:sym typeface="Encode Sans Semi Condensed SemiBold"/>
              </a:defRPr>
            </a:lvl3pPr>
            <a:lvl4pPr marL="1828800" lvl="3" indent="-349250" algn="l">
              <a:lnSpc>
                <a:spcPct val="100000"/>
              </a:lnSpc>
              <a:spcBef>
                <a:spcPts val="0"/>
              </a:spcBef>
              <a:spcAft>
                <a:spcPts val="0"/>
              </a:spcAft>
              <a:buClr>
                <a:srgbClr val="003C71"/>
              </a:buClr>
              <a:buSzPts val="1900"/>
              <a:buFont typeface="Encode Sans Semi Condensed SemiBold"/>
              <a:buChar char="●"/>
              <a:defRPr sz="1900">
                <a:solidFill>
                  <a:srgbClr val="003C71"/>
                </a:solidFill>
                <a:latin typeface="Encode Sans Semi Condensed SemiBold"/>
                <a:ea typeface="Encode Sans Semi Condensed SemiBold"/>
                <a:cs typeface="Encode Sans Semi Condensed SemiBold"/>
                <a:sym typeface="Encode Sans Semi Condensed SemiBold"/>
              </a:defRPr>
            </a:lvl4pPr>
            <a:lvl5pPr marL="2286000" lvl="4" indent="-336550" algn="l">
              <a:lnSpc>
                <a:spcPct val="100000"/>
              </a:lnSpc>
              <a:spcBef>
                <a:spcPts val="0"/>
              </a:spcBef>
              <a:spcAft>
                <a:spcPts val="0"/>
              </a:spcAft>
              <a:buClr>
                <a:srgbClr val="003C71"/>
              </a:buClr>
              <a:buSzPts val="1700"/>
              <a:buFont typeface="Encode Sans Semi Condensed SemiBold"/>
              <a:buChar char="○"/>
              <a:defRPr sz="1700">
                <a:solidFill>
                  <a:srgbClr val="003C71"/>
                </a:solidFill>
                <a:latin typeface="Encode Sans Semi Condensed SemiBold"/>
                <a:ea typeface="Encode Sans Semi Condensed SemiBold"/>
                <a:cs typeface="Encode Sans Semi Condensed SemiBold"/>
                <a:sym typeface="Encode Sans Semi Condensed SemiBold"/>
              </a:defRPr>
            </a:lvl5pPr>
            <a:lvl6pPr marL="2743200" lvl="5" indent="-323850" algn="l">
              <a:lnSpc>
                <a:spcPct val="100000"/>
              </a:lnSpc>
              <a:spcBef>
                <a:spcPts val="0"/>
              </a:spcBef>
              <a:spcAft>
                <a:spcPts val="0"/>
              </a:spcAft>
              <a:buClr>
                <a:srgbClr val="003C71"/>
              </a:buClr>
              <a:buSzPts val="1500"/>
              <a:buFont typeface="Encode Sans Semi Condensed SemiBold"/>
              <a:buChar char="■"/>
              <a:defRPr sz="1500">
                <a:solidFill>
                  <a:srgbClr val="003C71"/>
                </a:solidFill>
                <a:latin typeface="Encode Sans Semi Condensed SemiBold"/>
                <a:ea typeface="Encode Sans Semi Condensed SemiBold"/>
                <a:cs typeface="Encode Sans Semi Condensed SemiBold"/>
                <a:sym typeface="Encode Sans Semi Condensed SemiBold"/>
              </a:defRPr>
            </a:lvl6pPr>
            <a:lvl7pPr marL="3200400" lvl="6" indent="-292100" algn="l">
              <a:lnSpc>
                <a:spcPct val="100000"/>
              </a:lnSpc>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7pPr>
            <a:lvl8pPr marL="3657600" lvl="7" indent="-292100" algn="l">
              <a:lnSpc>
                <a:spcPct val="100000"/>
              </a:lnSpc>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8pPr>
            <a:lvl9pPr marL="4114800" lvl="8" indent="-292100" algn="l">
              <a:lnSpc>
                <a:spcPct val="100000"/>
              </a:lnSpc>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lain White - No Branding">
  <p:cSld name="CUSTOM_3_1_1">
    <p:spTree>
      <p:nvGrpSpPr>
        <p:cNvPr id="1" name="Shape 533"/>
        <p:cNvGrpSpPr/>
        <p:nvPr/>
      </p:nvGrpSpPr>
      <p:grpSpPr>
        <a:xfrm>
          <a:off x="0" y="0"/>
          <a:ext cx="0" cy="0"/>
          <a:chOff x="0" y="0"/>
          <a:chExt cx="0" cy="0"/>
        </a:xfrm>
      </p:grpSpPr>
      <p:sp>
        <p:nvSpPr>
          <p:cNvPr id="534" name="Google Shape;534;p47"/>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3C71"/>
              </a:buClr>
              <a:buSzPts val="3000"/>
              <a:buNone/>
              <a:defRPr>
                <a:solidFill>
                  <a:srgbClr val="003C71"/>
                </a:solidFill>
              </a:defRPr>
            </a:lvl1pPr>
            <a:lvl2pPr lvl="1" algn="l">
              <a:lnSpc>
                <a:spcPct val="100000"/>
              </a:lnSpc>
              <a:spcBef>
                <a:spcPts val="0"/>
              </a:spcBef>
              <a:spcAft>
                <a:spcPts val="0"/>
              </a:spcAft>
              <a:buClr>
                <a:srgbClr val="003C71"/>
              </a:buClr>
              <a:buSzPts val="3000"/>
              <a:buNone/>
              <a:defRPr>
                <a:solidFill>
                  <a:srgbClr val="003C71"/>
                </a:solidFill>
              </a:defRPr>
            </a:lvl2pPr>
            <a:lvl3pPr lvl="2" algn="l">
              <a:lnSpc>
                <a:spcPct val="100000"/>
              </a:lnSpc>
              <a:spcBef>
                <a:spcPts val="0"/>
              </a:spcBef>
              <a:spcAft>
                <a:spcPts val="0"/>
              </a:spcAft>
              <a:buClr>
                <a:srgbClr val="003C71"/>
              </a:buClr>
              <a:buSzPts val="3000"/>
              <a:buNone/>
              <a:defRPr>
                <a:solidFill>
                  <a:srgbClr val="003C71"/>
                </a:solidFill>
              </a:defRPr>
            </a:lvl3pPr>
            <a:lvl4pPr lvl="3" algn="l">
              <a:lnSpc>
                <a:spcPct val="100000"/>
              </a:lnSpc>
              <a:spcBef>
                <a:spcPts val="0"/>
              </a:spcBef>
              <a:spcAft>
                <a:spcPts val="0"/>
              </a:spcAft>
              <a:buClr>
                <a:srgbClr val="003C71"/>
              </a:buClr>
              <a:buSzPts val="3000"/>
              <a:buNone/>
              <a:defRPr>
                <a:solidFill>
                  <a:srgbClr val="003C71"/>
                </a:solidFill>
              </a:defRPr>
            </a:lvl4pPr>
            <a:lvl5pPr lvl="4" algn="l">
              <a:lnSpc>
                <a:spcPct val="100000"/>
              </a:lnSpc>
              <a:spcBef>
                <a:spcPts val="0"/>
              </a:spcBef>
              <a:spcAft>
                <a:spcPts val="0"/>
              </a:spcAft>
              <a:buClr>
                <a:srgbClr val="003C71"/>
              </a:buClr>
              <a:buSzPts val="3000"/>
              <a:buNone/>
              <a:defRPr>
                <a:solidFill>
                  <a:srgbClr val="003C71"/>
                </a:solidFill>
              </a:defRPr>
            </a:lvl5pPr>
            <a:lvl6pPr lvl="5" algn="l">
              <a:lnSpc>
                <a:spcPct val="100000"/>
              </a:lnSpc>
              <a:spcBef>
                <a:spcPts val="0"/>
              </a:spcBef>
              <a:spcAft>
                <a:spcPts val="0"/>
              </a:spcAft>
              <a:buClr>
                <a:srgbClr val="003C71"/>
              </a:buClr>
              <a:buSzPts val="3000"/>
              <a:buNone/>
              <a:defRPr>
                <a:solidFill>
                  <a:srgbClr val="003C71"/>
                </a:solidFill>
              </a:defRPr>
            </a:lvl6pPr>
            <a:lvl7pPr lvl="6" algn="l">
              <a:lnSpc>
                <a:spcPct val="100000"/>
              </a:lnSpc>
              <a:spcBef>
                <a:spcPts val="0"/>
              </a:spcBef>
              <a:spcAft>
                <a:spcPts val="0"/>
              </a:spcAft>
              <a:buClr>
                <a:srgbClr val="003C71"/>
              </a:buClr>
              <a:buSzPts val="3000"/>
              <a:buNone/>
              <a:defRPr>
                <a:solidFill>
                  <a:srgbClr val="003C71"/>
                </a:solidFill>
              </a:defRPr>
            </a:lvl7pPr>
            <a:lvl8pPr lvl="7" algn="l">
              <a:lnSpc>
                <a:spcPct val="100000"/>
              </a:lnSpc>
              <a:spcBef>
                <a:spcPts val="0"/>
              </a:spcBef>
              <a:spcAft>
                <a:spcPts val="0"/>
              </a:spcAft>
              <a:buClr>
                <a:srgbClr val="003C71"/>
              </a:buClr>
              <a:buSzPts val="3000"/>
              <a:buNone/>
              <a:defRPr>
                <a:solidFill>
                  <a:srgbClr val="003C71"/>
                </a:solidFill>
              </a:defRPr>
            </a:lvl8pPr>
            <a:lvl9pPr lvl="8" algn="l">
              <a:lnSpc>
                <a:spcPct val="100000"/>
              </a:lnSpc>
              <a:spcBef>
                <a:spcPts val="0"/>
              </a:spcBef>
              <a:spcAft>
                <a:spcPts val="0"/>
              </a:spcAft>
              <a:buClr>
                <a:srgbClr val="003C71"/>
              </a:buClr>
              <a:buSzPts val="3000"/>
              <a:buNone/>
              <a:defRPr>
                <a:solidFill>
                  <a:srgbClr val="003C71"/>
                </a:solidFill>
              </a:defRPr>
            </a:lvl9pPr>
          </a:lstStyle>
          <a:p>
            <a:endParaRPr/>
          </a:p>
        </p:txBody>
      </p:sp>
      <p:sp>
        <p:nvSpPr>
          <p:cNvPr id="535" name="Google Shape;535;p47"/>
          <p:cNvSpPr txBox="1">
            <a:spLocks noGrp="1"/>
          </p:cNvSpPr>
          <p:nvPr>
            <p:ph type="sldNum" idx="12"/>
          </p:nvPr>
        </p:nvSpPr>
        <p:spPr>
          <a:xfrm>
            <a:off x="8438725" y="4854575"/>
            <a:ext cx="548700" cy="282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536" name="Google Shape;536;p47"/>
          <p:cNvSpPr/>
          <p:nvPr/>
        </p:nvSpPr>
        <p:spPr>
          <a:xfrm>
            <a:off x="32275" y="4134175"/>
            <a:ext cx="3881700" cy="963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White with Black Top - Plain">
  <p:cSld name="CUSTOM_1">
    <p:spTree>
      <p:nvGrpSpPr>
        <p:cNvPr id="1" name="Shape 537"/>
        <p:cNvGrpSpPr/>
        <p:nvPr/>
      </p:nvGrpSpPr>
      <p:grpSpPr>
        <a:xfrm>
          <a:off x="0" y="0"/>
          <a:ext cx="0" cy="0"/>
          <a:chOff x="0" y="0"/>
          <a:chExt cx="0" cy="0"/>
        </a:xfrm>
      </p:grpSpPr>
      <p:sp>
        <p:nvSpPr>
          <p:cNvPr id="538" name="Google Shape;538;p48"/>
          <p:cNvSpPr/>
          <p:nvPr/>
        </p:nvSpPr>
        <p:spPr>
          <a:xfrm>
            <a:off x="-11700" y="0"/>
            <a:ext cx="9167400" cy="853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39" name="Google Shape;539;p48"/>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3000"/>
              <a:buNone/>
              <a:defRPr>
                <a:solidFill>
                  <a:srgbClr val="FFFFFF"/>
                </a:solidFill>
              </a:defRPr>
            </a:lvl1pPr>
            <a:lvl2pPr lvl="1" algn="l">
              <a:lnSpc>
                <a:spcPct val="100000"/>
              </a:lnSpc>
              <a:spcBef>
                <a:spcPts val="0"/>
              </a:spcBef>
              <a:spcAft>
                <a:spcPts val="0"/>
              </a:spcAft>
              <a:buClr>
                <a:srgbClr val="FFFFFF"/>
              </a:buClr>
              <a:buSzPts val="3000"/>
              <a:buNone/>
              <a:defRPr>
                <a:solidFill>
                  <a:srgbClr val="FFFFFF"/>
                </a:solidFill>
              </a:defRPr>
            </a:lvl2pPr>
            <a:lvl3pPr lvl="2" algn="l">
              <a:lnSpc>
                <a:spcPct val="100000"/>
              </a:lnSpc>
              <a:spcBef>
                <a:spcPts val="0"/>
              </a:spcBef>
              <a:spcAft>
                <a:spcPts val="0"/>
              </a:spcAft>
              <a:buClr>
                <a:srgbClr val="FFFFFF"/>
              </a:buClr>
              <a:buSzPts val="3000"/>
              <a:buNone/>
              <a:defRPr>
                <a:solidFill>
                  <a:srgbClr val="FFFFFF"/>
                </a:solidFill>
              </a:defRPr>
            </a:lvl3pPr>
            <a:lvl4pPr lvl="3" algn="l">
              <a:lnSpc>
                <a:spcPct val="100000"/>
              </a:lnSpc>
              <a:spcBef>
                <a:spcPts val="0"/>
              </a:spcBef>
              <a:spcAft>
                <a:spcPts val="0"/>
              </a:spcAft>
              <a:buClr>
                <a:srgbClr val="FFFFFF"/>
              </a:buClr>
              <a:buSzPts val="3000"/>
              <a:buNone/>
              <a:defRPr>
                <a:solidFill>
                  <a:srgbClr val="FFFFFF"/>
                </a:solidFill>
              </a:defRPr>
            </a:lvl4pPr>
            <a:lvl5pPr lvl="4" algn="l">
              <a:lnSpc>
                <a:spcPct val="100000"/>
              </a:lnSpc>
              <a:spcBef>
                <a:spcPts val="0"/>
              </a:spcBef>
              <a:spcAft>
                <a:spcPts val="0"/>
              </a:spcAft>
              <a:buClr>
                <a:srgbClr val="FFFFFF"/>
              </a:buClr>
              <a:buSzPts val="3000"/>
              <a:buNone/>
              <a:defRPr>
                <a:solidFill>
                  <a:srgbClr val="FFFFFF"/>
                </a:solidFill>
              </a:defRPr>
            </a:lvl5pPr>
            <a:lvl6pPr lvl="5" algn="l">
              <a:lnSpc>
                <a:spcPct val="100000"/>
              </a:lnSpc>
              <a:spcBef>
                <a:spcPts val="0"/>
              </a:spcBef>
              <a:spcAft>
                <a:spcPts val="0"/>
              </a:spcAft>
              <a:buClr>
                <a:srgbClr val="FFFFFF"/>
              </a:buClr>
              <a:buSzPts val="3000"/>
              <a:buNone/>
              <a:defRPr>
                <a:solidFill>
                  <a:srgbClr val="FFFFFF"/>
                </a:solidFill>
              </a:defRPr>
            </a:lvl6pPr>
            <a:lvl7pPr lvl="6" algn="l">
              <a:lnSpc>
                <a:spcPct val="100000"/>
              </a:lnSpc>
              <a:spcBef>
                <a:spcPts val="0"/>
              </a:spcBef>
              <a:spcAft>
                <a:spcPts val="0"/>
              </a:spcAft>
              <a:buClr>
                <a:srgbClr val="FFFFFF"/>
              </a:buClr>
              <a:buSzPts val="3000"/>
              <a:buNone/>
              <a:defRPr>
                <a:solidFill>
                  <a:srgbClr val="FFFFFF"/>
                </a:solidFill>
              </a:defRPr>
            </a:lvl7pPr>
            <a:lvl8pPr lvl="7" algn="l">
              <a:lnSpc>
                <a:spcPct val="100000"/>
              </a:lnSpc>
              <a:spcBef>
                <a:spcPts val="0"/>
              </a:spcBef>
              <a:spcAft>
                <a:spcPts val="0"/>
              </a:spcAft>
              <a:buClr>
                <a:srgbClr val="FFFFFF"/>
              </a:buClr>
              <a:buSzPts val="3000"/>
              <a:buNone/>
              <a:defRPr>
                <a:solidFill>
                  <a:srgbClr val="FFFFFF"/>
                </a:solidFill>
              </a:defRPr>
            </a:lvl8pPr>
            <a:lvl9pPr lvl="8" algn="l">
              <a:lnSpc>
                <a:spcPct val="100000"/>
              </a:lnSpc>
              <a:spcBef>
                <a:spcPts val="0"/>
              </a:spcBef>
              <a:spcAft>
                <a:spcPts val="0"/>
              </a:spcAft>
              <a:buClr>
                <a:srgbClr val="FFFFFF"/>
              </a:buClr>
              <a:buSzPts val="3000"/>
              <a:buNone/>
              <a:defRPr>
                <a:solidFill>
                  <a:srgbClr val="FFFFFF"/>
                </a:solidFill>
              </a:defRPr>
            </a:lvl9pPr>
          </a:lstStyle>
          <a:p>
            <a:endParaRPr/>
          </a:p>
        </p:txBody>
      </p:sp>
      <p:sp>
        <p:nvSpPr>
          <p:cNvPr id="540" name="Google Shape;540;p48"/>
          <p:cNvSpPr txBox="1">
            <a:spLocks noGrp="1"/>
          </p:cNvSpPr>
          <p:nvPr>
            <p:ph type="sldNum" idx="12"/>
          </p:nvPr>
        </p:nvSpPr>
        <p:spPr>
          <a:xfrm>
            <a:off x="8438725" y="4854575"/>
            <a:ext cx="548700" cy="282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541" name="Google Shape;541;p48"/>
          <p:cNvSpPr txBox="1">
            <a:spLocks noGrp="1"/>
          </p:cNvSpPr>
          <p:nvPr>
            <p:ph type="body" idx="1"/>
          </p:nvPr>
        </p:nvSpPr>
        <p:spPr>
          <a:xfrm>
            <a:off x="477775" y="1089275"/>
            <a:ext cx="4412700" cy="819900"/>
          </a:xfrm>
          <a:prstGeom prst="rect">
            <a:avLst/>
          </a:prstGeom>
          <a:noFill/>
          <a:ln>
            <a:noFill/>
          </a:ln>
        </p:spPr>
        <p:txBody>
          <a:bodyPr spcFirstLastPara="1" wrap="square" lIns="91425" tIns="91425" rIns="91425" bIns="91425" anchor="t" anchorCtr="0">
            <a:noAutofit/>
          </a:bodyPr>
          <a:lstStyle>
            <a:lvl1pPr marL="457200" lvl="0" indent="-387350" algn="l">
              <a:lnSpc>
                <a:spcPct val="100000"/>
              </a:lnSpc>
              <a:spcBef>
                <a:spcPts val="0"/>
              </a:spcBef>
              <a:spcAft>
                <a:spcPts val="0"/>
              </a:spcAft>
              <a:buClr>
                <a:srgbClr val="000000"/>
              </a:buClr>
              <a:buSzPts val="2500"/>
              <a:buChar char="●"/>
              <a:defRPr sz="2500">
                <a:solidFill>
                  <a:srgbClr val="000000"/>
                </a:solidFill>
              </a:defRPr>
            </a:lvl1pPr>
            <a:lvl2pPr marL="914400" lvl="1" indent="-374650" algn="l">
              <a:lnSpc>
                <a:spcPct val="100000"/>
              </a:lnSpc>
              <a:spcBef>
                <a:spcPts val="0"/>
              </a:spcBef>
              <a:spcAft>
                <a:spcPts val="0"/>
              </a:spcAft>
              <a:buClr>
                <a:srgbClr val="000000"/>
              </a:buClr>
              <a:buSzPts val="2300"/>
              <a:buChar char="○"/>
              <a:defRPr sz="2300">
                <a:solidFill>
                  <a:srgbClr val="000000"/>
                </a:solidFill>
              </a:defRPr>
            </a:lvl2pPr>
            <a:lvl3pPr marL="1371600" lvl="2" indent="-368300" algn="l">
              <a:lnSpc>
                <a:spcPct val="100000"/>
              </a:lnSpc>
              <a:spcBef>
                <a:spcPts val="0"/>
              </a:spcBef>
              <a:spcAft>
                <a:spcPts val="0"/>
              </a:spcAft>
              <a:buClr>
                <a:srgbClr val="000000"/>
              </a:buClr>
              <a:buSzPts val="2200"/>
              <a:buChar char="■"/>
              <a:defRPr sz="2200">
                <a:solidFill>
                  <a:srgbClr val="000000"/>
                </a:solidFill>
              </a:defRPr>
            </a:lvl3pPr>
            <a:lvl4pPr marL="1828800" lvl="3" indent="-349250" algn="l">
              <a:lnSpc>
                <a:spcPct val="100000"/>
              </a:lnSpc>
              <a:spcBef>
                <a:spcPts val="0"/>
              </a:spcBef>
              <a:spcAft>
                <a:spcPts val="0"/>
              </a:spcAft>
              <a:buClr>
                <a:srgbClr val="000000"/>
              </a:buClr>
              <a:buSzPts val="1900"/>
              <a:buChar char="●"/>
              <a:defRPr sz="1900">
                <a:solidFill>
                  <a:srgbClr val="000000"/>
                </a:solidFill>
              </a:defRPr>
            </a:lvl4pPr>
            <a:lvl5pPr marL="2286000" lvl="4" indent="-336550" algn="l">
              <a:lnSpc>
                <a:spcPct val="100000"/>
              </a:lnSpc>
              <a:spcBef>
                <a:spcPts val="0"/>
              </a:spcBef>
              <a:spcAft>
                <a:spcPts val="0"/>
              </a:spcAft>
              <a:buClr>
                <a:srgbClr val="000000"/>
              </a:buClr>
              <a:buSzPts val="1700"/>
              <a:buChar char="○"/>
              <a:defRPr sz="1700">
                <a:solidFill>
                  <a:srgbClr val="000000"/>
                </a:solidFill>
              </a:defRPr>
            </a:lvl5pPr>
            <a:lvl6pPr marL="2743200" lvl="5" indent="-323850" algn="l">
              <a:lnSpc>
                <a:spcPct val="100000"/>
              </a:lnSpc>
              <a:spcBef>
                <a:spcPts val="0"/>
              </a:spcBef>
              <a:spcAft>
                <a:spcPts val="0"/>
              </a:spcAft>
              <a:buClr>
                <a:srgbClr val="000000"/>
              </a:buClr>
              <a:buSzPts val="1500"/>
              <a:buChar char="■"/>
              <a:defRPr sz="1500">
                <a:solidFill>
                  <a:srgbClr val="000000"/>
                </a:solidFill>
              </a:defRPr>
            </a:lvl6pPr>
            <a:lvl7pPr marL="3200400" lvl="6" indent="-292100" algn="l">
              <a:lnSpc>
                <a:spcPct val="100000"/>
              </a:lnSpc>
              <a:spcBef>
                <a:spcPts val="0"/>
              </a:spcBef>
              <a:spcAft>
                <a:spcPts val="0"/>
              </a:spcAft>
              <a:buClr>
                <a:srgbClr val="000000"/>
              </a:buClr>
              <a:buSzPts val="1000"/>
              <a:buChar char="●"/>
              <a:defRPr sz="1000">
                <a:solidFill>
                  <a:srgbClr val="000000"/>
                </a:solidFill>
              </a:defRPr>
            </a:lvl7pPr>
            <a:lvl8pPr marL="3657600" lvl="7" indent="-292100" algn="l">
              <a:lnSpc>
                <a:spcPct val="100000"/>
              </a:lnSpc>
              <a:spcBef>
                <a:spcPts val="0"/>
              </a:spcBef>
              <a:spcAft>
                <a:spcPts val="0"/>
              </a:spcAft>
              <a:buClr>
                <a:srgbClr val="000000"/>
              </a:buClr>
              <a:buSzPts val="1000"/>
              <a:buChar char="○"/>
              <a:defRPr sz="1000">
                <a:solidFill>
                  <a:srgbClr val="000000"/>
                </a:solidFill>
              </a:defRPr>
            </a:lvl8pPr>
            <a:lvl9pPr marL="4114800" lvl="8" indent="-292100" algn="l">
              <a:lnSpc>
                <a:spcPct val="100000"/>
              </a:lnSpc>
              <a:spcBef>
                <a:spcPts val="0"/>
              </a:spcBef>
              <a:spcAft>
                <a:spcPts val="0"/>
              </a:spcAft>
              <a:buClr>
                <a:srgbClr val="000000"/>
              </a:buClr>
              <a:buSzPts val="1000"/>
              <a:buChar char="■"/>
              <a:defRPr sz="1000">
                <a:solidFill>
                  <a:srgbClr val="000000"/>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73763"/>
        </a:solidFill>
        <a:effectLst/>
      </p:bgPr>
    </p:bg>
    <p:spTree>
      <p:nvGrpSpPr>
        <p:cNvPr id="1" name="Shape 303"/>
        <p:cNvGrpSpPr/>
        <p:nvPr/>
      </p:nvGrpSpPr>
      <p:grpSpPr>
        <a:xfrm>
          <a:off x="0" y="0"/>
          <a:ext cx="0" cy="0"/>
          <a:chOff x="0" y="0"/>
          <a:chExt cx="0" cy="0"/>
        </a:xfrm>
      </p:grpSpPr>
      <p:cxnSp>
        <p:nvCxnSpPr>
          <p:cNvPr id="304" name="Google Shape;304;p31"/>
          <p:cNvCxnSpPr/>
          <p:nvPr/>
        </p:nvCxnSpPr>
        <p:spPr>
          <a:xfrm>
            <a:off x="0" y="2998150"/>
            <a:ext cx="9144000" cy="0"/>
          </a:xfrm>
          <a:prstGeom prst="straightConnector1">
            <a:avLst/>
          </a:prstGeom>
          <a:noFill/>
          <a:ln w="19050" cap="flat" cmpd="sng">
            <a:solidFill>
              <a:schemeClr val="lt1"/>
            </a:solidFill>
            <a:prstDash val="solid"/>
            <a:round/>
            <a:headEnd type="none" w="sm" len="sm"/>
            <a:tailEnd type="none" w="sm" len="sm"/>
          </a:ln>
        </p:spPr>
      </p:cxnSp>
      <p:sp>
        <p:nvSpPr>
          <p:cNvPr id="305" name="Google Shape;305;p31"/>
          <p:cNvSpPr txBox="1">
            <a:spLocks noGrp="1"/>
          </p:cNvSpPr>
          <p:nvPr>
            <p:ph type="title"/>
          </p:nvPr>
        </p:nvSpPr>
        <p:spPr>
          <a:xfrm>
            <a:off x="510450" y="2057400"/>
            <a:ext cx="8123100" cy="778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306" name="Google Shape;306;p31"/>
          <p:cNvSpPr txBox="1">
            <a:spLocks noGrp="1"/>
          </p:cNvSpPr>
          <p:nvPr>
            <p:ph type="sldNum" idx="12"/>
          </p:nvPr>
        </p:nvSpPr>
        <p:spPr>
          <a:xfrm>
            <a:off x="8472458" y="4663217"/>
            <a:ext cx="548700" cy="393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Encode Sans Semi Condensed Light"/>
                <a:ea typeface="Encode Sans Semi Condensed Light"/>
                <a:cs typeface="Encode Sans Semi Condensed Light"/>
                <a:sym typeface="Encode Sans Semi Condensed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Encode Sans Semi Condensed Light"/>
                <a:ea typeface="Encode Sans Semi Condensed Light"/>
                <a:cs typeface="Encode Sans Semi Condensed Light"/>
                <a:sym typeface="Encode Sans Semi Condensed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Encode Sans Semi Condensed Light"/>
                <a:ea typeface="Encode Sans Semi Condensed Light"/>
                <a:cs typeface="Encode Sans Semi Condensed Light"/>
                <a:sym typeface="Encode Sans Semi Condensed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Encode Sans Semi Condensed Light"/>
                <a:ea typeface="Encode Sans Semi Condensed Light"/>
                <a:cs typeface="Encode Sans Semi Condensed Light"/>
                <a:sym typeface="Encode Sans Semi Condensed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Encode Sans Semi Condensed Light"/>
                <a:ea typeface="Encode Sans Semi Condensed Light"/>
                <a:cs typeface="Encode Sans Semi Condensed Light"/>
                <a:sym typeface="Encode Sans Semi Condensed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Encode Sans Semi Condensed Light"/>
                <a:ea typeface="Encode Sans Semi Condensed Light"/>
                <a:cs typeface="Encode Sans Semi Condensed Light"/>
                <a:sym typeface="Encode Sans Semi Condensed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Encode Sans Semi Condensed Light"/>
                <a:ea typeface="Encode Sans Semi Condensed Light"/>
                <a:cs typeface="Encode Sans Semi Condensed Light"/>
                <a:sym typeface="Encode Sans Semi Condensed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Encode Sans Semi Condensed Light"/>
                <a:ea typeface="Encode Sans Semi Condensed Light"/>
                <a:cs typeface="Encode Sans Semi Condensed Light"/>
                <a:sym typeface="Encode Sans Semi Condensed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Encode Sans Semi Condensed Light"/>
                <a:ea typeface="Encode Sans Semi Condensed Light"/>
                <a:cs typeface="Encode Sans Semi Condensed Light"/>
                <a:sym typeface="Encode Sans Semi Condensed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hite with Blue Top - Fancy 1">
  <p:cSld name="TITLE_AND_BODY_1_2">
    <p:bg>
      <p:bgPr>
        <a:gradFill>
          <a:gsLst>
            <a:gs pos="0">
              <a:srgbClr val="FFFFFF"/>
            </a:gs>
            <a:gs pos="100000">
              <a:srgbClr val="9CC2DF"/>
            </a:gs>
          </a:gsLst>
          <a:path path="circle">
            <a:fillToRect l="50000" t="50000" r="50000" b="50000"/>
          </a:path>
          <a:tileRect/>
        </a:gradFill>
        <a:effectLst/>
      </p:bgPr>
    </p:bg>
    <p:spTree>
      <p:nvGrpSpPr>
        <p:cNvPr id="1" name="Shape 307"/>
        <p:cNvGrpSpPr/>
        <p:nvPr/>
      </p:nvGrpSpPr>
      <p:grpSpPr>
        <a:xfrm>
          <a:off x="0" y="0"/>
          <a:ext cx="0" cy="0"/>
          <a:chOff x="0" y="0"/>
          <a:chExt cx="0" cy="0"/>
        </a:xfrm>
      </p:grpSpPr>
      <p:sp>
        <p:nvSpPr>
          <p:cNvPr id="308" name="Google Shape;308;p32"/>
          <p:cNvSpPr/>
          <p:nvPr/>
        </p:nvSpPr>
        <p:spPr>
          <a:xfrm>
            <a:off x="0" y="3050"/>
            <a:ext cx="9144000" cy="819900"/>
          </a:xfrm>
          <a:prstGeom prst="rect">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3C71"/>
              </a:solidFill>
              <a:latin typeface="Arial"/>
              <a:ea typeface="Arial"/>
              <a:cs typeface="Arial"/>
              <a:sym typeface="Arial"/>
            </a:endParaRPr>
          </a:p>
        </p:txBody>
      </p:sp>
      <p:grpSp>
        <p:nvGrpSpPr>
          <p:cNvPr id="309" name="Google Shape;309;p32"/>
          <p:cNvGrpSpPr/>
          <p:nvPr/>
        </p:nvGrpSpPr>
        <p:grpSpPr>
          <a:xfrm>
            <a:off x="-75" y="822950"/>
            <a:ext cx="9144088" cy="4320463"/>
            <a:chOff x="8145036" y="0"/>
            <a:chExt cx="4014438" cy="2258121"/>
          </a:xfrm>
        </p:grpSpPr>
        <p:sp>
          <p:nvSpPr>
            <p:cNvPr id="310" name="Google Shape;310;p32"/>
            <p:cNvSpPr/>
            <p:nvPr/>
          </p:nvSpPr>
          <p:spPr>
            <a:xfrm>
              <a:off x="8145036" y="0"/>
              <a:ext cx="4014376" cy="2258121"/>
            </a:xfrm>
            <a:custGeom>
              <a:avLst/>
              <a:gdLst/>
              <a:ahLst/>
              <a:cxnLst/>
              <a:rect l="l" t="t" r="r" b="b"/>
              <a:pathLst>
                <a:path w="4014376" h="2258121" extrusionOk="0">
                  <a:moveTo>
                    <a:pt x="2148603" y="1774988"/>
                  </a:moveTo>
                  <a:cubicBezTo>
                    <a:pt x="1965654" y="1382640"/>
                    <a:pt x="1863892" y="1164459"/>
                    <a:pt x="1939873" y="955604"/>
                  </a:cubicBezTo>
                  <a:cubicBezTo>
                    <a:pt x="2015855" y="746748"/>
                    <a:pt x="2234119" y="645049"/>
                    <a:pt x="2626468" y="462162"/>
                  </a:cubicBezTo>
                  <a:cubicBezTo>
                    <a:pt x="3018816" y="279275"/>
                    <a:pt x="3236997" y="177451"/>
                    <a:pt x="3445831" y="253432"/>
                  </a:cubicBezTo>
                  <a:cubicBezTo>
                    <a:pt x="3654666" y="329414"/>
                    <a:pt x="3756386" y="547678"/>
                    <a:pt x="3939272" y="940006"/>
                  </a:cubicBezTo>
                  <a:cubicBezTo>
                    <a:pt x="3966182" y="997693"/>
                    <a:pt x="3991294" y="1051574"/>
                    <a:pt x="4014377" y="1102256"/>
                  </a:cubicBezTo>
                  <a:lnTo>
                    <a:pt x="4014377" y="0"/>
                  </a:lnTo>
                  <a:lnTo>
                    <a:pt x="0" y="0"/>
                  </a:lnTo>
                  <a:lnTo>
                    <a:pt x="0" y="2258122"/>
                  </a:lnTo>
                  <a:lnTo>
                    <a:pt x="2400007" y="2258122"/>
                  </a:lnTo>
                  <a:cubicBezTo>
                    <a:pt x="2320283" y="2143125"/>
                    <a:pt x="2245932" y="1983697"/>
                    <a:pt x="2148603" y="17749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1" name="Google Shape;311;p32"/>
            <p:cNvSpPr/>
            <p:nvPr/>
          </p:nvSpPr>
          <p:spPr>
            <a:xfrm>
              <a:off x="11595195" y="1947441"/>
              <a:ext cx="564279" cy="310680"/>
            </a:xfrm>
            <a:custGeom>
              <a:avLst/>
              <a:gdLst/>
              <a:ahLst/>
              <a:cxnLst/>
              <a:rect l="l" t="t" r="r" b="b"/>
              <a:pathLst>
                <a:path w="564279" h="310680" extrusionOk="0">
                  <a:moveTo>
                    <a:pt x="11332" y="305390"/>
                  </a:moveTo>
                  <a:lnTo>
                    <a:pt x="0" y="310680"/>
                  </a:lnTo>
                  <a:lnTo>
                    <a:pt x="564279" y="310680"/>
                  </a:lnTo>
                  <a:lnTo>
                    <a:pt x="564279" y="0"/>
                  </a:lnTo>
                  <a:cubicBezTo>
                    <a:pt x="447610" y="101929"/>
                    <a:pt x="266229" y="186525"/>
                    <a:pt x="11332" y="3053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12" name="Google Shape;312;p32"/>
          <p:cNvSpPr txBox="1">
            <a:spLocks noGrp="1"/>
          </p:cNvSpPr>
          <p:nvPr>
            <p:ph type="title"/>
          </p:nvPr>
        </p:nvSpPr>
        <p:spPr>
          <a:xfrm>
            <a:off x="228600" y="265175"/>
            <a:ext cx="7907100" cy="4869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3000"/>
              <a:buNone/>
              <a:defRPr>
                <a:solidFill>
                  <a:srgbClr val="FFFFFF"/>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13" name="Google Shape;313;p32"/>
          <p:cNvSpPr txBox="1"/>
          <p:nvPr/>
        </p:nvSpPr>
        <p:spPr>
          <a:xfrm>
            <a:off x="231475" y="4892040"/>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3C71"/>
                </a:solidFill>
                <a:latin typeface="Poppins"/>
                <a:ea typeface="Poppins"/>
                <a:cs typeface="Poppins"/>
                <a:sym typeface="Poppins"/>
              </a:rPr>
              <a:t>General Supplies and Services</a:t>
            </a:r>
            <a:endParaRPr sz="1600" b="0" i="0" u="none" strike="noStrike" cap="none">
              <a:solidFill>
                <a:srgbClr val="003C71"/>
              </a:solidFill>
              <a:latin typeface="Poppins"/>
              <a:ea typeface="Poppins"/>
              <a:cs typeface="Poppins"/>
              <a:sym typeface="Poppins"/>
            </a:endParaRPr>
          </a:p>
        </p:txBody>
      </p:sp>
      <p:sp>
        <p:nvSpPr>
          <p:cNvPr id="314" name="Google Shape;314;p32"/>
          <p:cNvSpPr txBox="1">
            <a:spLocks noGrp="1"/>
          </p:cNvSpPr>
          <p:nvPr>
            <p:ph type="sldNum" idx="12"/>
          </p:nvPr>
        </p:nvSpPr>
        <p:spPr>
          <a:xfrm>
            <a:off x="8439912" y="4855464"/>
            <a:ext cx="548700" cy="393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3C7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315" name="Google Shape;315;p32"/>
          <p:cNvSpPr txBox="1">
            <a:spLocks noGrp="1"/>
          </p:cNvSpPr>
          <p:nvPr>
            <p:ph type="body" idx="1"/>
          </p:nvPr>
        </p:nvSpPr>
        <p:spPr>
          <a:xfrm>
            <a:off x="477775" y="1089275"/>
            <a:ext cx="4412700" cy="819900"/>
          </a:xfrm>
          <a:prstGeom prst="rect">
            <a:avLst/>
          </a:prstGeom>
          <a:noFill/>
          <a:ln>
            <a:noFill/>
          </a:ln>
        </p:spPr>
        <p:txBody>
          <a:bodyPr spcFirstLastPara="1" wrap="square" lIns="91425" tIns="91425" rIns="91425" bIns="91425" anchor="t" anchorCtr="0">
            <a:noAutofit/>
          </a:bodyPr>
          <a:lstStyle>
            <a:lvl1pPr marL="457200" lvl="0" indent="-387350" algn="l">
              <a:lnSpc>
                <a:spcPct val="100000"/>
              </a:lnSpc>
              <a:spcBef>
                <a:spcPts val="0"/>
              </a:spcBef>
              <a:spcAft>
                <a:spcPts val="0"/>
              </a:spcAft>
              <a:buClr>
                <a:srgbClr val="000000"/>
              </a:buClr>
              <a:buSzPts val="2500"/>
              <a:buChar char="●"/>
              <a:defRPr sz="2500">
                <a:solidFill>
                  <a:srgbClr val="000000"/>
                </a:solidFill>
              </a:defRPr>
            </a:lvl1pPr>
            <a:lvl2pPr marL="914400" lvl="1" indent="-374650" algn="l">
              <a:lnSpc>
                <a:spcPct val="100000"/>
              </a:lnSpc>
              <a:spcBef>
                <a:spcPts val="0"/>
              </a:spcBef>
              <a:spcAft>
                <a:spcPts val="0"/>
              </a:spcAft>
              <a:buClr>
                <a:srgbClr val="000000"/>
              </a:buClr>
              <a:buSzPts val="2300"/>
              <a:buChar char="○"/>
              <a:defRPr sz="2300">
                <a:solidFill>
                  <a:srgbClr val="000000"/>
                </a:solidFill>
              </a:defRPr>
            </a:lvl2pPr>
            <a:lvl3pPr marL="1371600" lvl="2" indent="-368300" algn="l">
              <a:lnSpc>
                <a:spcPct val="100000"/>
              </a:lnSpc>
              <a:spcBef>
                <a:spcPts val="0"/>
              </a:spcBef>
              <a:spcAft>
                <a:spcPts val="0"/>
              </a:spcAft>
              <a:buClr>
                <a:srgbClr val="000000"/>
              </a:buClr>
              <a:buSzPts val="2200"/>
              <a:buChar char="■"/>
              <a:defRPr sz="2200">
                <a:solidFill>
                  <a:srgbClr val="000000"/>
                </a:solidFill>
              </a:defRPr>
            </a:lvl3pPr>
            <a:lvl4pPr marL="1828800" lvl="3" indent="-349250" algn="l">
              <a:lnSpc>
                <a:spcPct val="100000"/>
              </a:lnSpc>
              <a:spcBef>
                <a:spcPts val="0"/>
              </a:spcBef>
              <a:spcAft>
                <a:spcPts val="0"/>
              </a:spcAft>
              <a:buClr>
                <a:srgbClr val="000000"/>
              </a:buClr>
              <a:buSzPts val="1900"/>
              <a:buChar char="●"/>
              <a:defRPr sz="1900">
                <a:solidFill>
                  <a:srgbClr val="000000"/>
                </a:solidFill>
              </a:defRPr>
            </a:lvl4pPr>
            <a:lvl5pPr marL="2286000" lvl="4" indent="-336550" algn="l">
              <a:lnSpc>
                <a:spcPct val="100000"/>
              </a:lnSpc>
              <a:spcBef>
                <a:spcPts val="0"/>
              </a:spcBef>
              <a:spcAft>
                <a:spcPts val="0"/>
              </a:spcAft>
              <a:buClr>
                <a:srgbClr val="000000"/>
              </a:buClr>
              <a:buSzPts val="1700"/>
              <a:buChar char="○"/>
              <a:defRPr sz="1700">
                <a:solidFill>
                  <a:srgbClr val="000000"/>
                </a:solidFill>
              </a:defRPr>
            </a:lvl5pPr>
            <a:lvl6pPr marL="2743200" lvl="5" indent="-323850" algn="l">
              <a:lnSpc>
                <a:spcPct val="100000"/>
              </a:lnSpc>
              <a:spcBef>
                <a:spcPts val="0"/>
              </a:spcBef>
              <a:spcAft>
                <a:spcPts val="0"/>
              </a:spcAft>
              <a:buClr>
                <a:srgbClr val="000000"/>
              </a:buClr>
              <a:buSzPts val="1500"/>
              <a:buChar char="■"/>
              <a:defRPr sz="1500">
                <a:solidFill>
                  <a:srgbClr val="000000"/>
                </a:solidFill>
              </a:defRPr>
            </a:lvl6pPr>
            <a:lvl7pPr marL="3200400" lvl="6" indent="-292100" algn="l">
              <a:lnSpc>
                <a:spcPct val="100000"/>
              </a:lnSpc>
              <a:spcBef>
                <a:spcPts val="0"/>
              </a:spcBef>
              <a:spcAft>
                <a:spcPts val="0"/>
              </a:spcAft>
              <a:buClr>
                <a:srgbClr val="000000"/>
              </a:buClr>
              <a:buSzPts val="1000"/>
              <a:buChar char="●"/>
              <a:defRPr sz="1000">
                <a:solidFill>
                  <a:srgbClr val="000000"/>
                </a:solidFill>
              </a:defRPr>
            </a:lvl7pPr>
            <a:lvl8pPr marL="3657600" lvl="7" indent="-292100" algn="l">
              <a:lnSpc>
                <a:spcPct val="100000"/>
              </a:lnSpc>
              <a:spcBef>
                <a:spcPts val="0"/>
              </a:spcBef>
              <a:spcAft>
                <a:spcPts val="0"/>
              </a:spcAft>
              <a:buClr>
                <a:srgbClr val="000000"/>
              </a:buClr>
              <a:buSzPts val="1000"/>
              <a:buChar char="○"/>
              <a:defRPr sz="1000">
                <a:solidFill>
                  <a:srgbClr val="000000"/>
                </a:solidFill>
              </a:defRPr>
            </a:lvl8pPr>
            <a:lvl9pPr marL="4114800" lvl="8" indent="-292100" algn="l">
              <a:lnSpc>
                <a:spcPct val="100000"/>
              </a:lnSpc>
              <a:spcBef>
                <a:spcPts val="0"/>
              </a:spcBef>
              <a:spcAft>
                <a:spcPts val="0"/>
              </a:spcAft>
              <a:buClr>
                <a:srgbClr val="000000"/>
              </a:buClr>
              <a:buSzPts val="1000"/>
              <a:buChar char="■"/>
              <a:defRPr sz="1000">
                <a:solidFill>
                  <a:srgbClr val="000000"/>
                </a:solidFill>
              </a:defRPr>
            </a:lvl9pPr>
          </a:lstStyle>
          <a:p>
            <a:endParaRPr/>
          </a:p>
        </p:txBody>
      </p:sp>
      <p:sp>
        <p:nvSpPr>
          <p:cNvPr id="316" name="Google Shape;316;p32"/>
          <p:cNvSpPr/>
          <p:nvPr/>
        </p:nvSpPr>
        <p:spPr>
          <a:xfrm rot="-1180608">
            <a:off x="4528524" y="1363532"/>
            <a:ext cx="4620841" cy="4442142"/>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rgbClr val="BFBFBF"/>
            </a:gs>
            <a:gs pos="44000">
              <a:schemeClr val="accent1"/>
            </a:gs>
            <a:gs pos="100000">
              <a:srgbClr val="000000"/>
            </a:gs>
          </a:gsLst>
          <a:lin ang="5400700" scaled="0"/>
        </a:gradFill>
        <a:effectLst/>
      </p:bgPr>
    </p:bg>
    <p:spTree>
      <p:nvGrpSpPr>
        <p:cNvPr id="1" name="Shape 317"/>
        <p:cNvGrpSpPr/>
        <p:nvPr/>
      </p:nvGrpSpPr>
      <p:grpSpPr>
        <a:xfrm>
          <a:off x="0" y="0"/>
          <a:ext cx="0" cy="0"/>
          <a:chOff x="0" y="0"/>
          <a:chExt cx="0" cy="0"/>
        </a:xfrm>
      </p:grpSpPr>
      <p:sp>
        <p:nvSpPr>
          <p:cNvPr id="318" name="Google Shape;318;p33"/>
          <p:cNvSpPr/>
          <p:nvPr/>
        </p:nvSpPr>
        <p:spPr>
          <a:xfrm>
            <a:off x="11" y="-2504"/>
            <a:ext cx="9162955" cy="5148516"/>
          </a:xfrm>
          <a:custGeom>
            <a:avLst/>
            <a:gdLst/>
            <a:ahLst/>
            <a:cxnLst/>
            <a:rect l="l" t="t" r="r" b="b"/>
            <a:pathLst>
              <a:path w="4014438" h="2258121" extrusionOk="0">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9" name="Google Shape;319;p33"/>
          <p:cNvSpPr/>
          <p:nvPr/>
        </p:nvSpPr>
        <p:spPr>
          <a:xfrm rot="-1181051">
            <a:off x="3460427" y="-661443"/>
            <a:ext cx="5242557" cy="5242352"/>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0" name="Google Shape;320;p33"/>
          <p:cNvSpPr txBox="1">
            <a:spLocks noGrp="1"/>
          </p:cNvSpPr>
          <p:nvPr>
            <p:ph type="ctrTitle"/>
          </p:nvPr>
        </p:nvSpPr>
        <p:spPr>
          <a:xfrm>
            <a:off x="914400" y="2097875"/>
            <a:ext cx="5396700" cy="14415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4800"/>
              <a:buNone/>
              <a:defRPr sz="4800">
                <a:solidFill>
                  <a:srgbClr val="FFFFFF"/>
                </a:solidFill>
              </a:defRPr>
            </a:lvl1pPr>
            <a:lvl2pPr lvl="1" algn="l">
              <a:lnSpc>
                <a:spcPct val="100000"/>
              </a:lnSpc>
              <a:spcBef>
                <a:spcPts val="0"/>
              </a:spcBef>
              <a:spcAft>
                <a:spcPts val="0"/>
              </a:spcAft>
              <a:buClr>
                <a:srgbClr val="FFFFFF"/>
              </a:buClr>
              <a:buSzPts val="4800"/>
              <a:buNone/>
              <a:defRPr sz="4800">
                <a:solidFill>
                  <a:srgbClr val="FFFFFF"/>
                </a:solidFill>
              </a:defRPr>
            </a:lvl2pPr>
            <a:lvl3pPr lvl="2" algn="l">
              <a:lnSpc>
                <a:spcPct val="100000"/>
              </a:lnSpc>
              <a:spcBef>
                <a:spcPts val="0"/>
              </a:spcBef>
              <a:spcAft>
                <a:spcPts val="0"/>
              </a:spcAft>
              <a:buClr>
                <a:srgbClr val="FFFFFF"/>
              </a:buClr>
              <a:buSzPts val="4800"/>
              <a:buNone/>
              <a:defRPr sz="4800">
                <a:solidFill>
                  <a:srgbClr val="FFFFFF"/>
                </a:solidFill>
              </a:defRPr>
            </a:lvl3pPr>
            <a:lvl4pPr lvl="3" algn="l">
              <a:lnSpc>
                <a:spcPct val="100000"/>
              </a:lnSpc>
              <a:spcBef>
                <a:spcPts val="0"/>
              </a:spcBef>
              <a:spcAft>
                <a:spcPts val="0"/>
              </a:spcAft>
              <a:buClr>
                <a:srgbClr val="FFFFFF"/>
              </a:buClr>
              <a:buSzPts val="4800"/>
              <a:buNone/>
              <a:defRPr sz="4800">
                <a:solidFill>
                  <a:srgbClr val="FFFFFF"/>
                </a:solidFill>
              </a:defRPr>
            </a:lvl4pPr>
            <a:lvl5pPr lvl="4" algn="l">
              <a:lnSpc>
                <a:spcPct val="100000"/>
              </a:lnSpc>
              <a:spcBef>
                <a:spcPts val="0"/>
              </a:spcBef>
              <a:spcAft>
                <a:spcPts val="0"/>
              </a:spcAft>
              <a:buClr>
                <a:srgbClr val="FFFFFF"/>
              </a:buClr>
              <a:buSzPts val="4800"/>
              <a:buNone/>
              <a:defRPr sz="4800">
                <a:solidFill>
                  <a:srgbClr val="FFFFFF"/>
                </a:solidFill>
              </a:defRPr>
            </a:lvl5pPr>
            <a:lvl6pPr lvl="5" algn="l">
              <a:lnSpc>
                <a:spcPct val="100000"/>
              </a:lnSpc>
              <a:spcBef>
                <a:spcPts val="0"/>
              </a:spcBef>
              <a:spcAft>
                <a:spcPts val="0"/>
              </a:spcAft>
              <a:buClr>
                <a:srgbClr val="FFFFFF"/>
              </a:buClr>
              <a:buSzPts val="4800"/>
              <a:buNone/>
              <a:defRPr sz="4800">
                <a:solidFill>
                  <a:srgbClr val="FFFFFF"/>
                </a:solidFill>
              </a:defRPr>
            </a:lvl6pPr>
            <a:lvl7pPr lvl="6" algn="l">
              <a:lnSpc>
                <a:spcPct val="100000"/>
              </a:lnSpc>
              <a:spcBef>
                <a:spcPts val="0"/>
              </a:spcBef>
              <a:spcAft>
                <a:spcPts val="0"/>
              </a:spcAft>
              <a:buClr>
                <a:srgbClr val="FFFFFF"/>
              </a:buClr>
              <a:buSzPts val="4800"/>
              <a:buNone/>
              <a:defRPr sz="4800">
                <a:solidFill>
                  <a:srgbClr val="FFFFFF"/>
                </a:solidFill>
              </a:defRPr>
            </a:lvl7pPr>
            <a:lvl8pPr lvl="7" algn="l">
              <a:lnSpc>
                <a:spcPct val="100000"/>
              </a:lnSpc>
              <a:spcBef>
                <a:spcPts val="0"/>
              </a:spcBef>
              <a:spcAft>
                <a:spcPts val="0"/>
              </a:spcAft>
              <a:buClr>
                <a:srgbClr val="FFFFFF"/>
              </a:buClr>
              <a:buSzPts val="4800"/>
              <a:buNone/>
              <a:defRPr sz="4800">
                <a:solidFill>
                  <a:srgbClr val="FFFFFF"/>
                </a:solidFill>
              </a:defRPr>
            </a:lvl8pPr>
            <a:lvl9pPr lvl="8" algn="l">
              <a:lnSpc>
                <a:spcPct val="100000"/>
              </a:lnSpc>
              <a:spcBef>
                <a:spcPts val="0"/>
              </a:spcBef>
              <a:spcAft>
                <a:spcPts val="0"/>
              </a:spcAft>
              <a:buClr>
                <a:srgbClr val="FFFFFF"/>
              </a:buClr>
              <a:buSzPts val="4800"/>
              <a:buNone/>
              <a:defRPr sz="4800">
                <a:solidFill>
                  <a:srgbClr val="FFFFFF"/>
                </a:solidFill>
              </a:defRPr>
            </a:lvl9pPr>
          </a:lstStyle>
          <a:p>
            <a:endParaRPr/>
          </a:p>
        </p:txBody>
      </p:sp>
      <p:sp>
        <p:nvSpPr>
          <p:cNvPr id="321" name="Google Shape;321;p33"/>
          <p:cNvSpPr/>
          <p:nvPr/>
        </p:nvSpPr>
        <p:spPr>
          <a:xfrm>
            <a:off x="-11700" y="0"/>
            <a:ext cx="9167400" cy="12858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22" name="Google Shape;322;p33"/>
          <p:cNvSpPr txBox="1"/>
          <p:nvPr/>
        </p:nvSpPr>
        <p:spPr>
          <a:xfrm>
            <a:off x="4800600" y="801291"/>
            <a:ext cx="4038600" cy="1716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500"/>
              <a:buFont typeface="Arial"/>
              <a:buNone/>
            </a:pPr>
            <a:r>
              <a:rPr lang="en-US" sz="1500" b="1" i="0" u="none" strike="noStrike" cap="none">
                <a:solidFill>
                  <a:srgbClr val="808080"/>
                </a:solidFill>
                <a:latin typeface="Poppins"/>
                <a:ea typeface="Poppins"/>
                <a:cs typeface="Poppins"/>
                <a:sym typeface="Poppins"/>
              </a:rPr>
              <a:t>U.S. General Services Administration</a:t>
            </a:r>
            <a:endParaRPr sz="1700" b="0" i="0" u="none" strike="noStrike" cap="none">
              <a:solidFill>
                <a:srgbClr val="000000"/>
              </a:solidFill>
              <a:latin typeface="Poppins"/>
              <a:ea typeface="Poppins"/>
              <a:cs typeface="Poppins"/>
              <a:sym typeface="Poppins"/>
            </a:endParaRPr>
          </a:p>
        </p:txBody>
      </p:sp>
      <p:pic>
        <p:nvPicPr>
          <p:cNvPr id="323" name="Google Shape;323;p33" descr="HiRez4inchGSAStarMarkRGB.jpg"/>
          <p:cNvPicPr preferRelativeResize="0"/>
          <p:nvPr/>
        </p:nvPicPr>
        <p:blipFill rotWithShape="1">
          <a:blip r:embed="rId2">
            <a:alphaModFix/>
          </a:blip>
          <a:srcRect/>
          <a:stretch/>
        </p:blipFill>
        <p:spPr>
          <a:xfrm>
            <a:off x="326900" y="300350"/>
            <a:ext cx="785100" cy="711600"/>
          </a:xfrm>
          <a:prstGeom prst="rect">
            <a:avLst/>
          </a:prstGeom>
          <a:noFill/>
          <a:ln>
            <a:noFill/>
          </a:ln>
        </p:spPr>
      </p:pic>
      <p:sp>
        <p:nvSpPr>
          <p:cNvPr id="324" name="Google Shape;324;p33"/>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3C71"/>
                </a:solidFill>
                <a:latin typeface="Poppins"/>
                <a:ea typeface="Poppins"/>
                <a:cs typeface="Poppins"/>
                <a:sym typeface="Poppins"/>
              </a:rPr>
              <a:t>General Supplies and Services</a:t>
            </a:r>
            <a:endParaRPr sz="1400" b="0" i="0" u="none" strike="noStrike" cap="none">
              <a:solidFill>
                <a:srgbClr val="003C71"/>
              </a:solidFill>
              <a:latin typeface="Poppins"/>
              <a:ea typeface="Poppins"/>
              <a:cs typeface="Poppins"/>
              <a:sym typeface="Poppins"/>
            </a:endParaRPr>
          </a:p>
        </p:txBody>
      </p:sp>
      <p:sp>
        <p:nvSpPr>
          <p:cNvPr id="325" name="Google Shape;325;p33"/>
          <p:cNvSpPr txBox="1">
            <a:spLocks noGrp="1"/>
          </p:cNvSpPr>
          <p:nvPr>
            <p:ph type="ctrTitle" idx="2"/>
          </p:nvPr>
        </p:nvSpPr>
        <p:spPr>
          <a:xfrm>
            <a:off x="914400" y="3537200"/>
            <a:ext cx="5396700" cy="611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2600"/>
              <a:buNone/>
              <a:defRPr sz="2600" b="0">
                <a:solidFill>
                  <a:srgbClr val="FFFFFF"/>
                </a:solidFill>
              </a:defRPr>
            </a:lvl1pPr>
            <a:lvl2pPr lvl="1" algn="l">
              <a:lnSpc>
                <a:spcPct val="100000"/>
              </a:lnSpc>
              <a:spcBef>
                <a:spcPts val="0"/>
              </a:spcBef>
              <a:spcAft>
                <a:spcPts val="0"/>
              </a:spcAft>
              <a:buClr>
                <a:srgbClr val="FFFFFF"/>
              </a:buClr>
              <a:buSzPts val="2600"/>
              <a:buNone/>
              <a:defRPr sz="2600" b="0">
                <a:solidFill>
                  <a:srgbClr val="FFFFFF"/>
                </a:solidFill>
              </a:defRPr>
            </a:lvl2pPr>
            <a:lvl3pPr lvl="2" algn="l">
              <a:lnSpc>
                <a:spcPct val="100000"/>
              </a:lnSpc>
              <a:spcBef>
                <a:spcPts val="0"/>
              </a:spcBef>
              <a:spcAft>
                <a:spcPts val="0"/>
              </a:spcAft>
              <a:buClr>
                <a:srgbClr val="FFFFFF"/>
              </a:buClr>
              <a:buSzPts val="2600"/>
              <a:buNone/>
              <a:defRPr sz="2600" b="0">
                <a:solidFill>
                  <a:srgbClr val="FFFFFF"/>
                </a:solidFill>
              </a:defRPr>
            </a:lvl3pPr>
            <a:lvl4pPr lvl="3" algn="l">
              <a:lnSpc>
                <a:spcPct val="100000"/>
              </a:lnSpc>
              <a:spcBef>
                <a:spcPts val="0"/>
              </a:spcBef>
              <a:spcAft>
                <a:spcPts val="0"/>
              </a:spcAft>
              <a:buClr>
                <a:srgbClr val="FFFFFF"/>
              </a:buClr>
              <a:buSzPts val="2600"/>
              <a:buNone/>
              <a:defRPr sz="2600" b="0">
                <a:solidFill>
                  <a:srgbClr val="FFFFFF"/>
                </a:solidFill>
              </a:defRPr>
            </a:lvl4pPr>
            <a:lvl5pPr lvl="4" algn="l">
              <a:lnSpc>
                <a:spcPct val="100000"/>
              </a:lnSpc>
              <a:spcBef>
                <a:spcPts val="0"/>
              </a:spcBef>
              <a:spcAft>
                <a:spcPts val="0"/>
              </a:spcAft>
              <a:buClr>
                <a:srgbClr val="FFFFFF"/>
              </a:buClr>
              <a:buSzPts val="2600"/>
              <a:buNone/>
              <a:defRPr sz="2600" b="0">
                <a:solidFill>
                  <a:srgbClr val="FFFFFF"/>
                </a:solidFill>
              </a:defRPr>
            </a:lvl5pPr>
            <a:lvl6pPr lvl="5" algn="l">
              <a:lnSpc>
                <a:spcPct val="100000"/>
              </a:lnSpc>
              <a:spcBef>
                <a:spcPts val="0"/>
              </a:spcBef>
              <a:spcAft>
                <a:spcPts val="0"/>
              </a:spcAft>
              <a:buClr>
                <a:srgbClr val="FFFFFF"/>
              </a:buClr>
              <a:buSzPts val="2600"/>
              <a:buNone/>
              <a:defRPr sz="2600" b="0">
                <a:solidFill>
                  <a:srgbClr val="FFFFFF"/>
                </a:solidFill>
              </a:defRPr>
            </a:lvl6pPr>
            <a:lvl7pPr lvl="6" algn="l">
              <a:lnSpc>
                <a:spcPct val="100000"/>
              </a:lnSpc>
              <a:spcBef>
                <a:spcPts val="0"/>
              </a:spcBef>
              <a:spcAft>
                <a:spcPts val="0"/>
              </a:spcAft>
              <a:buClr>
                <a:srgbClr val="FFFFFF"/>
              </a:buClr>
              <a:buSzPts val="2600"/>
              <a:buNone/>
              <a:defRPr sz="2600" b="0">
                <a:solidFill>
                  <a:srgbClr val="FFFFFF"/>
                </a:solidFill>
              </a:defRPr>
            </a:lvl7pPr>
            <a:lvl8pPr lvl="7" algn="l">
              <a:lnSpc>
                <a:spcPct val="100000"/>
              </a:lnSpc>
              <a:spcBef>
                <a:spcPts val="0"/>
              </a:spcBef>
              <a:spcAft>
                <a:spcPts val="0"/>
              </a:spcAft>
              <a:buClr>
                <a:srgbClr val="FFFFFF"/>
              </a:buClr>
              <a:buSzPts val="2600"/>
              <a:buNone/>
              <a:defRPr sz="2600" b="0">
                <a:solidFill>
                  <a:srgbClr val="FFFFFF"/>
                </a:solidFill>
              </a:defRPr>
            </a:lvl8pPr>
            <a:lvl9pPr lvl="8" algn="l">
              <a:lnSpc>
                <a:spcPct val="100000"/>
              </a:lnSpc>
              <a:spcBef>
                <a:spcPts val="0"/>
              </a:spcBef>
              <a:spcAft>
                <a:spcPts val="0"/>
              </a:spcAft>
              <a:buClr>
                <a:srgbClr val="FFFFFF"/>
              </a:buClr>
              <a:buSzPts val="2600"/>
              <a:buNone/>
              <a:defRPr sz="2600" b="0">
                <a:solidFill>
                  <a:srgbClr val="FFFFF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ck with White Top">
  <p:cSld name="CUSTOM_2">
    <p:bg>
      <p:bgPr>
        <a:solidFill>
          <a:srgbClr val="000000"/>
        </a:solidFill>
        <a:effectLst/>
      </p:bgPr>
    </p:bg>
    <p:spTree>
      <p:nvGrpSpPr>
        <p:cNvPr id="1" name="Shape 326"/>
        <p:cNvGrpSpPr/>
        <p:nvPr/>
      </p:nvGrpSpPr>
      <p:grpSpPr>
        <a:xfrm>
          <a:off x="0" y="0"/>
          <a:ext cx="0" cy="0"/>
          <a:chOff x="0" y="0"/>
          <a:chExt cx="0" cy="0"/>
        </a:xfrm>
      </p:grpSpPr>
      <p:sp>
        <p:nvSpPr>
          <p:cNvPr id="327" name="Google Shape;327;p34"/>
          <p:cNvSpPr/>
          <p:nvPr/>
        </p:nvSpPr>
        <p:spPr>
          <a:xfrm>
            <a:off x="-11700" y="0"/>
            <a:ext cx="9167400" cy="7806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28" name="Google Shape;328;p34"/>
          <p:cNvSpPr txBox="1">
            <a:spLocks noGrp="1"/>
          </p:cNvSpPr>
          <p:nvPr>
            <p:ph type="sldNum" idx="12"/>
          </p:nvPr>
        </p:nvSpPr>
        <p:spPr>
          <a:xfrm>
            <a:off x="8438725" y="4854575"/>
            <a:ext cx="548700" cy="282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pic>
        <p:nvPicPr>
          <p:cNvPr id="329" name="Google Shape;329;p34"/>
          <p:cNvPicPr preferRelativeResize="0"/>
          <p:nvPr/>
        </p:nvPicPr>
        <p:blipFill rotWithShape="1">
          <a:blip r:embed="rId2">
            <a:alphaModFix/>
          </a:blip>
          <a:srcRect/>
          <a:stretch/>
        </p:blipFill>
        <p:spPr>
          <a:xfrm>
            <a:off x="8412480" y="100584"/>
            <a:ext cx="650425" cy="585375"/>
          </a:xfrm>
          <a:prstGeom prst="rect">
            <a:avLst/>
          </a:prstGeom>
          <a:noFill/>
          <a:ln>
            <a:noFill/>
          </a:ln>
        </p:spPr>
      </p:pic>
      <p:sp>
        <p:nvSpPr>
          <p:cNvPr id="330" name="Google Shape;330;p34"/>
          <p:cNvSpPr txBox="1">
            <a:spLocks noGrp="1"/>
          </p:cNvSpPr>
          <p:nvPr>
            <p:ph type="body" idx="1"/>
          </p:nvPr>
        </p:nvSpPr>
        <p:spPr>
          <a:xfrm>
            <a:off x="507150" y="1045850"/>
            <a:ext cx="4412700" cy="3206400"/>
          </a:xfrm>
          <a:prstGeom prst="rect">
            <a:avLst/>
          </a:prstGeom>
          <a:noFill/>
          <a:ln>
            <a:noFill/>
          </a:ln>
        </p:spPr>
        <p:txBody>
          <a:bodyPr spcFirstLastPara="1" wrap="square" lIns="91425" tIns="91425" rIns="91425" bIns="91425" anchor="t" anchorCtr="0">
            <a:noAutofit/>
          </a:bodyPr>
          <a:lstStyle>
            <a:lvl1pPr marL="457200" lvl="0" indent="-387350" algn="l">
              <a:lnSpc>
                <a:spcPct val="100000"/>
              </a:lnSpc>
              <a:spcBef>
                <a:spcPts val="0"/>
              </a:spcBef>
              <a:spcAft>
                <a:spcPts val="0"/>
              </a:spcAft>
              <a:buClr>
                <a:srgbClr val="FFFFFF"/>
              </a:buClr>
              <a:buSzPts val="2500"/>
              <a:buChar char="●"/>
              <a:defRPr sz="2500">
                <a:solidFill>
                  <a:srgbClr val="FFFFFF"/>
                </a:solidFill>
              </a:defRPr>
            </a:lvl1pPr>
            <a:lvl2pPr marL="914400" lvl="1" indent="-374650" algn="l">
              <a:lnSpc>
                <a:spcPct val="100000"/>
              </a:lnSpc>
              <a:spcBef>
                <a:spcPts val="0"/>
              </a:spcBef>
              <a:spcAft>
                <a:spcPts val="0"/>
              </a:spcAft>
              <a:buClr>
                <a:srgbClr val="FFFFFF"/>
              </a:buClr>
              <a:buSzPts val="2300"/>
              <a:buChar char="○"/>
              <a:defRPr sz="2300">
                <a:solidFill>
                  <a:srgbClr val="FFFFFF"/>
                </a:solidFill>
              </a:defRPr>
            </a:lvl2pPr>
            <a:lvl3pPr marL="1371600" lvl="2" indent="-368300" algn="l">
              <a:lnSpc>
                <a:spcPct val="100000"/>
              </a:lnSpc>
              <a:spcBef>
                <a:spcPts val="0"/>
              </a:spcBef>
              <a:spcAft>
                <a:spcPts val="0"/>
              </a:spcAft>
              <a:buClr>
                <a:srgbClr val="FFFFFF"/>
              </a:buClr>
              <a:buSzPts val="2200"/>
              <a:buChar char="■"/>
              <a:defRPr sz="2200">
                <a:solidFill>
                  <a:srgbClr val="FFFFFF"/>
                </a:solidFill>
              </a:defRPr>
            </a:lvl3pPr>
            <a:lvl4pPr marL="1828800" lvl="3" indent="-349250" algn="l">
              <a:lnSpc>
                <a:spcPct val="100000"/>
              </a:lnSpc>
              <a:spcBef>
                <a:spcPts val="0"/>
              </a:spcBef>
              <a:spcAft>
                <a:spcPts val="0"/>
              </a:spcAft>
              <a:buClr>
                <a:srgbClr val="FFFFFF"/>
              </a:buClr>
              <a:buSzPts val="1900"/>
              <a:buChar char="●"/>
              <a:defRPr sz="1900">
                <a:solidFill>
                  <a:srgbClr val="FFFFFF"/>
                </a:solidFill>
              </a:defRPr>
            </a:lvl4pPr>
            <a:lvl5pPr marL="2286000" lvl="4" indent="-336550" algn="l">
              <a:lnSpc>
                <a:spcPct val="100000"/>
              </a:lnSpc>
              <a:spcBef>
                <a:spcPts val="0"/>
              </a:spcBef>
              <a:spcAft>
                <a:spcPts val="0"/>
              </a:spcAft>
              <a:buClr>
                <a:srgbClr val="FFFFFF"/>
              </a:buClr>
              <a:buSzPts val="1700"/>
              <a:buChar char="○"/>
              <a:defRPr sz="1700">
                <a:solidFill>
                  <a:srgbClr val="FFFFFF"/>
                </a:solidFill>
              </a:defRPr>
            </a:lvl5pPr>
            <a:lvl6pPr marL="2743200" lvl="5" indent="-323850" algn="l">
              <a:lnSpc>
                <a:spcPct val="100000"/>
              </a:lnSpc>
              <a:spcBef>
                <a:spcPts val="0"/>
              </a:spcBef>
              <a:spcAft>
                <a:spcPts val="0"/>
              </a:spcAft>
              <a:buClr>
                <a:srgbClr val="FFFFFF"/>
              </a:buClr>
              <a:buSzPts val="1500"/>
              <a:buChar char="■"/>
              <a:defRPr sz="1500">
                <a:solidFill>
                  <a:srgbClr val="FFFFFF"/>
                </a:solidFill>
              </a:defRPr>
            </a:lvl6pPr>
            <a:lvl7pPr marL="3200400" lvl="6" indent="-292100" algn="l">
              <a:lnSpc>
                <a:spcPct val="100000"/>
              </a:lnSpc>
              <a:spcBef>
                <a:spcPts val="0"/>
              </a:spcBef>
              <a:spcAft>
                <a:spcPts val="0"/>
              </a:spcAft>
              <a:buClr>
                <a:srgbClr val="FFFFFF"/>
              </a:buClr>
              <a:buSzPts val="1000"/>
              <a:buChar char="●"/>
              <a:defRPr sz="1000">
                <a:solidFill>
                  <a:srgbClr val="FFFFFF"/>
                </a:solidFill>
              </a:defRPr>
            </a:lvl7pPr>
            <a:lvl8pPr marL="3657600" lvl="7" indent="-292100" algn="l">
              <a:lnSpc>
                <a:spcPct val="100000"/>
              </a:lnSpc>
              <a:spcBef>
                <a:spcPts val="0"/>
              </a:spcBef>
              <a:spcAft>
                <a:spcPts val="0"/>
              </a:spcAft>
              <a:buClr>
                <a:srgbClr val="FFFFFF"/>
              </a:buClr>
              <a:buSzPts val="1000"/>
              <a:buChar char="○"/>
              <a:defRPr sz="1000">
                <a:solidFill>
                  <a:srgbClr val="FFFFFF"/>
                </a:solidFill>
              </a:defRPr>
            </a:lvl8pPr>
            <a:lvl9pPr marL="4114800" lvl="8" indent="-292100" algn="l">
              <a:lnSpc>
                <a:spcPct val="100000"/>
              </a:lnSpc>
              <a:spcBef>
                <a:spcPts val="0"/>
              </a:spcBef>
              <a:spcAft>
                <a:spcPts val="0"/>
              </a:spcAft>
              <a:buClr>
                <a:srgbClr val="FFFFFF"/>
              </a:buClr>
              <a:buSzPts val="1000"/>
              <a:buChar char="■"/>
              <a:defRPr sz="1000">
                <a:solidFill>
                  <a:srgbClr val="FFFFFF"/>
                </a:solidFill>
              </a:defRPr>
            </a:lvl9pPr>
          </a:lstStyle>
          <a:p>
            <a:endParaRPr/>
          </a:p>
        </p:txBody>
      </p:sp>
      <p:sp>
        <p:nvSpPr>
          <p:cNvPr id="331" name="Google Shape;331;p34"/>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Clr>
                <a:srgbClr val="003C71"/>
              </a:buClr>
              <a:buSzPts val="3000"/>
              <a:buNone/>
              <a:defRPr>
                <a:solidFill>
                  <a:srgbClr val="003C71"/>
                </a:solidFill>
              </a:defRPr>
            </a:lvl2pPr>
            <a:lvl3pPr lvl="2" algn="l">
              <a:lnSpc>
                <a:spcPct val="100000"/>
              </a:lnSpc>
              <a:spcBef>
                <a:spcPts val="0"/>
              </a:spcBef>
              <a:spcAft>
                <a:spcPts val="0"/>
              </a:spcAft>
              <a:buClr>
                <a:srgbClr val="003C71"/>
              </a:buClr>
              <a:buSzPts val="3000"/>
              <a:buNone/>
              <a:defRPr>
                <a:solidFill>
                  <a:srgbClr val="003C71"/>
                </a:solidFill>
              </a:defRPr>
            </a:lvl3pPr>
            <a:lvl4pPr lvl="3" algn="l">
              <a:lnSpc>
                <a:spcPct val="100000"/>
              </a:lnSpc>
              <a:spcBef>
                <a:spcPts val="0"/>
              </a:spcBef>
              <a:spcAft>
                <a:spcPts val="0"/>
              </a:spcAft>
              <a:buClr>
                <a:srgbClr val="003C71"/>
              </a:buClr>
              <a:buSzPts val="3000"/>
              <a:buNone/>
              <a:defRPr>
                <a:solidFill>
                  <a:srgbClr val="003C71"/>
                </a:solidFill>
              </a:defRPr>
            </a:lvl4pPr>
            <a:lvl5pPr lvl="4" algn="l">
              <a:lnSpc>
                <a:spcPct val="100000"/>
              </a:lnSpc>
              <a:spcBef>
                <a:spcPts val="0"/>
              </a:spcBef>
              <a:spcAft>
                <a:spcPts val="0"/>
              </a:spcAft>
              <a:buClr>
                <a:srgbClr val="003C71"/>
              </a:buClr>
              <a:buSzPts val="3000"/>
              <a:buNone/>
              <a:defRPr>
                <a:solidFill>
                  <a:srgbClr val="003C71"/>
                </a:solidFill>
              </a:defRPr>
            </a:lvl5pPr>
            <a:lvl6pPr lvl="5" algn="l">
              <a:lnSpc>
                <a:spcPct val="100000"/>
              </a:lnSpc>
              <a:spcBef>
                <a:spcPts val="0"/>
              </a:spcBef>
              <a:spcAft>
                <a:spcPts val="0"/>
              </a:spcAft>
              <a:buClr>
                <a:srgbClr val="003C71"/>
              </a:buClr>
              <a:buSzPts val="3000"/>
              <a:buNone/>
              <a:defRPr>
                <a:solidFill>
                  <a:srgbClr val="003C71"/>
                </a:solidFill>
              </a:defRPr>
            </a:lvl6pPr>
            <a:lvl7pPr lvl="6" algn="l">
              <a:lnSpc>
                <a:spcPct val="100000"/>
              </a:lnSpc>
              <a:spcBef>
                <a:spcPts val="0"/>
              </a:spcBef>
              <a:spcAft>
                <a:spcPts val="0"/>
              </a:spcAft>
              <a:buClr>
                <a:srgbClr val="003C71"/>
              </a:buClr>
              <a:buSzPts val="3000"/>
              <a:buNone/>
              <a:defRPr>
                <a:solidFill>
                  <a:srgbClr val="003C71"/>
                </a:solidFill>
              </a:defRPr>
            </a:lvl7pPr>
            <a:lvl8pPr lvl="7" algn="l">
              <a:lnSpc>
                <a:spcPct val="100000"/>
              </a:lnSpc>
              <a:spcBef>
                <a:spcPts val="0"/>
              </a:spcBef>
              <a:spcAft>
                <a:spcPts val="0"/>
              </a:spcAft>
              <a:buClr>
                <a:srgbClr val="003C71"/>
              </a:buClr>
              <a:buSzPts val="3000"/>
              <a:buNone/>
              <a:defRPr>
                <a:solidFill>
                  <a:srgbClr val="003C71"/>
                </a:solidFill>
              </a:defRPr>
            </a:lvl8pPr>
            <a:lvl9pPr lvl="8" algn="l">
              <a:lnSpc>
                <a:spcPct val="100000"/>
              </a:lnSpc>
              <a:spcBef>
                <a:spcPts val="0"/>
              </a:spcBef>
              <a:spcAft>
                <a:spcPts val="0"/>
              </a:spcAft>
              <a:buClr>
                <a:srgbClr val="003C71"/>
              </a:buClr>
              <a:buSzPts val="3000"/>
              <a:buNone/>
              <a:defRPr>
                <a:solidFill>
                  <a:srgbClr val="003C7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ck with White Top - Fancy">
  <p:cSld name="CUSTOM_2_1">
    <p:bg>
      <p:bgPr>
        <a:gradFill>
          <a:gsLst>
            <a:gs pos="0">
              <a:schemeClr val="accent3"/>
            </a:gs>
            <a:gs pos="50000">
              <a:schemeClr val="dk1"/>
            </a:gs>
            <a:gs pos="100000">
              <a:srgbClr val="141517"/>
            </a:gs>
          </a:gsLst>
          <a:path path="circle">
            <a:fillToRect l="100000" b="100000"/>
          </a:path>
          <a:tileRect t="-100000" r="-100000"/>
        </a:gradFill>
        <a:effectLst/>
      </p:bgPr>
    </p:bg>
    <p:spTree>
      <p:nvGrpSpPr>
        <p:cNvPr id="1" name="Shape 332"/>
        <p:cNvGrpSpPr/>
        <p:nvPr/>
      </p:nvGrpSpPr>
      <p:grpSpPr>
        <a:xfrm>
          <a:off x="0" y="0"/>
          <a:ext cx="0" cy="0"/>
          <a:chOff x="0" y="0"/>
          <a:chExt cx="0" cy="0"/>
        </a:xfrm>
      </p:grpSpPr>
      <p:sp>
        <p:nvSpPr>
          <p:cNvPr id="333" name="Google Shape;333;p35"/>
          <p:cNvSpPr/>
          <p:nvPr/>
        </p:nvSpPr>
        <p:spPr>
          <a:xfrm>
            <a:off x="-19425" y="780550"/>
            <a:ext cx="1010100" cy="43890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35"/>
          <p:cNvSpPr/>
          <p:nvPr/>
        </p:nvSpPr>
        <p:spPr>
          <a:xfrm>
            <a:off x="0" y="780600"/>
            <a:ext cx="9162955" cy="4363819"/>
          </a:xfrm>
          <a:custGeom>
            <a:avLst/>
            <a:gdLst/>
            <a:ahLst/>
            <a:cxnLst/>
            <a:rect l="l" t="t" r="r" b="b"/>
            <a:pathLst>
              <a:path w="4014438" h="2258121" extrusionOk="0">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5" name="Google Shape;335;p35"/>
          <p:cNvSpPr txBox="1">
            <a:spLocks noGrp="1"/>
          </p:cNvSpPr>
          <p:nvPr>
            <p:ph type="sldNum" idx="12"/>
          </p:nvPr>
        </p:nvSpPr>
        <p:spPr>
          <a:xfrm>
            <a:off x="8438725" y="4854575"/>
            <a:ext cx="548700" cy="282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9pPr>
          </a:lstStyle>
          <a:p>
            <a:pPr marL="0" lvl="0" indent="0" algn="r" rtl="0">
              <a:spcBef>
                <a:spcPts val="0"/>
              </a:spcBef>
              <a:spcAft>
                <a:spcPts val="0"/>
              </a:spcAft>
              <a:buNone/>
            </a:pPr>
            <a:fld id="{00000000-1234-1234-1234-123412341234}" type="slidenum">
              <a:rPr lang="en-US"/>
              <a:t>‹#›</a:t>
            </a:fld>
            <a:endParaRPr/>
          </a:p>
        </p:txBody>
      </p:sp>
      <p:sp>
        <p:nvSpPr>
          <p:cNvPr id="336" name="Google Shape;336;p35"/>
          <p:cNvSpPr txBox="1">
            <a:spLocks noGrp="1"/>
          </p:cNvSpPr>
          <p:nvPr>
            <p:ph type="body" idx="1"/>
          </p:nvPr>
        </p:nvSpPr>
        <p:spPr>
          <a:xfrm>
            <a:off x="507150" y="1045850"/>
            <a:ext cx="4412700" cy="3206400"/>
          </a:xfrm>
          <a:prstGeom prst="rect">
            <a:avLst/>
          </a:prstGeom>
          <a:noFill/>
          <a:ln>
            <a:noFill/>
          </a:ln>
        </p:spPr>
        <p:txBody>
          <a:bodyPr spcFirstLastPara="1" wrap="square" lIns="91425" tIns="91425" rIns="91425" bIns="91425" anchor="t" anchorCtr="0">
            <a:noAutofit/>
          </a:bodyPr>
          <a:lstStyle>
            <a:lvl1pPr marL="457200" lvl="0" indent="-387350" algn="l">
              <a:lnSpc>
                <a:spcPct val="100000"/>
              </a:lnSpc>
              <a:spcBef>
                <a:spcPts val="0"/>
              </a:spcBef>
              <a:spcAft>
                <a:spcPts val="0"/>
              </a:spcAft>
              <a:buClr>
                <a:srgbClr val="FFFFFF"/>
              </a:buClr>
              <a:buSzPts val="2500"/>
              <a:buChar char="●"/>
              <a:defRPr sz="2500">
                <a:solidFill>
                  <a:srgbClr val="FFFFFF"/>
                </a:solidFill>
              </a:defRPr>
            </a:lvl1pPr>
            <a:lvl2pPr marL="914400" lvl="1" indent="-374650" algn="l">
              <a:lnSpc>
                <a:spcPct val="100000"/>
              </a:lnSpc>
              <a:spcBef>
                <a:spcPts val="0"/>
              </a:spcBef>
              <a:spcAft>
                <a:spcPts val="0"/>
              </a:spcAft>
              <a:buClr>
                <a:srgbClr val="FFFFFF"/>
              </a:buClr>
              <a:buSzPts val="2300"/>
              <a:buChar char="○"/>
              <a:defRPr sz="2300">
                <a:solidFill>
                  <a:srgbClr val="FFFFFF"/>
                </a:solidFill>
              </a:defRPr>
            </a:lvl2pPr>
            <a:lvl3pPr marL="1371600" lvl="2" indent="-368300" algn="l">
              <a:lnSpc>
                <a:spcPct val="100000"/>
              </a:lnSpc>
              <a:spcBef>
                <a:spcPts val="0"/>
              </a:spcBef>
              <a:spcAft>
                <a:spcPts val="0"/>
              </a:spcAft>
              <a:buClr>
                <a:srgbClr val="FFFFFF"/>
              </a:buClr>
              <a:buSzPts val="2200"/>
              <a:buChar char="■"/>
              <a:defRPr sz="2200">
                <a:solidFill>
                  <a:srgbClr val="FFFFFF"/>
                </a:solidFill>
              </a:defRPr>
            </a:lvl3pPr>
            <a:lvl4pPr marL="1828800" lvl="3" indent="-349250" algn="l">
              <a:lnSpc>
                <a:spcPct val="100000"/>
              </a:lnSpc>
              <a:spcBef>
                <a:spcPts val="0"/>
              </a:spcBef>
              <a:spcAft>
                <a:spcPts val="0"/>
              </a:spcAft>
              <a:buClr>
                <a:srgbClr val="FFFFFF"/>
              </a:buClr>
              <a:buSzPts val="1900"/>
              <a:buChar char="●"/>
              <a:defRPr sz="1900">
                <a:solidFill>
                  <a:srgbClr val="FFFFFF"/>
                </a:solidFill>
              </a:defRPr>
            </a:lvl4pPr>
            <a:lvl5pPr marL="2286000" lvl="4" indent="-336550" algn="l">
              <a:lnSpc>
                <a:spcPct val="100000"/>
              </a:lnSpc>
              <a:spcBef>
                <a:spcPts val="0"/>
              </a:spcBef>
              <a:spcAft>
                <a:spcPts val="0"/>
              </a:spcAft>
              <a:buClr>
                <a:srgbClr val="FFFFFF"/>
              </a:buClr>
              <a:buSzPts val="1700"/>
              <a:buChar char="○"/>
              <a:defRPr sz="1700">
                <a:solidFill>
                  <a:srgbClr val="FFFFFF"/>
                </a:solidFill>
              </a:defRPr>
            </a:lvl5pPr>
            <a:lvl6pPr marL="2743200" lvl="5" indent="-323850" algn="l">
              <a:lnSpc>
                <a:spcPct val="100000"/>
              </a:lnSpc>
              <a:spcBef>
                <a:spcPts val="0"/>
              </a:spcBef>
              <a:spcAft>
                <a:spcPts val="0"/>
              </a:spcAft>
              <a:buClr>
                <a:srgbClr val="FFFFFF"/>
              </a:buClr>
              <a:buSzPts val="1500"/>
              <a:buChar char="■"/>
              <a:defRPr sz="1500">
                <a:solidFill>
                  <a:srgbClr val="FFFFFF"/>
                </a:solidFill>
              </a:defRPr>
            </a:lvl6pPr>
            <a:lvl7pPr marL="3200400" lvl="6" indent="-292100" algn="l">
              <a:lnSpc>
                <a:spcPct val="100000"/>
              </a:lnSpc>
              <a:spcBef>
                <a:spcPts val="0"/>
              </a:spcBef>
              <a:spcAft>
                <a:spcPts val="0"/>
              </a:spcAft>
              <a:buClr>
                <a:srgbClr val="FFFFFF"/>
              </a:buClr>
              <a:buSzPts val="1000"/>
              <a:buChar char="●"/>
              <a:defRPr sz="1000">
                <a:solidFill>
                  <a:srgbClr val="FFFFFF"/>
                </a:solidFill>
              </a:defRPr>
            </a:lvl7pPr>
            <a:lvl8pPr marL="3657600" lvl="7" indent="-292100" algn="l">
              <a:lnSpc>
                <a:spcPct val="100000"/>
              </a:lnSpc>
              <a:spcBef>
                <a:spcPts val="0"/>
              </a:spcBef>
              <a:spcAft>
                <a:spcPts val="0"/>
              </a:spcAft>
              <a:buClr>
                <a:srgbClr val="FFFFFF"/>
              </a:buClr>
              <a:buSzPts val="1000"/>
              <a:buChar char="○"/>
              <a:defRPr sz="1000">
                <a:solidFill>
                  <a:srgbClr val="FFFFFF"/>
                </a:solidFill>
              </a:defRPr>
            </a:lvl8pPr>
            <a:lvl9pPr marL="4114800" lvl="8" indent="-292100" algn="l">
              <a:lnSpc>
                <a:spcPct val="100000"/>
              </a:lnSpc>
              <a:spcBef>
                <a:spcPts val="0"/>
              </a:spcBef>
              <a:spcAft>
                <a:spcPts val="0"/>
              </a:spcAft>
              <a:buClr>
                <a:srgbClr val="FFFFFF"/>
              </a:buClr>
              <a:buSzPts val="1000"/>
              <a:buChar char="■"/>
              <a:defRPr sz="1000">
                <a:solidFill>
                  <a:srgbClr val="FFFFFF"/>
                </a:solidFill>
              </a:defRPr>
            </a:lvl9pPr>
          </a:lstStyle>
          <a:p>
            <a:endParaRPr/>
          </a:p>
        </p:txBody>
      </p:sp>
      <p:sp>
        <p:nvSpPr>
          <p:cNvPr id="337" name="Google Shape;337;p35"/>
          <p:cNvSpPr txBox="1"/>
          <p:nvPr/>
        </p:nvSpPr>
        <p:spPr>
          <a:xfrm>
            <a:off x="231475" y="4892040"/>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3C71"/>
                </a:solidFill>
                <a:latin typeface="Poppins"/>
                <a:ea typeface="Poppins"/>
                <a:cs typeface="Poppins"/>
                <a:sym typeface="Poppins"/>
              </a:rPr>
              <a:t>General Supplies and Services</a:t>
            </a:r>
            <a:endParaRPr sz="1400" b="0" i="0" u="none" strike="noStrike" cap="none">
              <a:solidFill>
                <a:srgbClr val="003C71"/>
              </a:solidFill>
              <a:latin typeface="Poppins"/>
              <a:ea typeface="Poppins"/>
              <a:cs typeface="Poppins"/>
              <a:sym typeface="Poppins"/>
            </a:endParaRPr>
          </a:p>
        </p:txBody>
      </p:sp>
      <p:sp>
        <p:nvSpPr>
          <p:cNvPr id="338" name="Google Shape;338;p35"/>
          <p:cNvSpPr/>
          <p:nvPr/>
        </p:nvSpPr>
        <p:spPr>
          <a:xfrm rot="-1471604">
            <a:off x="4206629" y="-157999"/>
            <a:ext cx="5323623" cy="5164741"/>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9" name="Google Shape;339;p35"/>
          <p:cNvSpPr/>
          <p:nvPr/>
        </p:nvSpPr>
        <p:spPr>
          <a:xfrm>
            <a:off x="-11700" y="0"/>
            <a:ext cx="9167400" cy="7806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40" name="Google Shape;340;p35"/>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2pPr>
            <a:lvl3pPr lvl="2" algn="l">
              <a:lnSpc>
                <a:spcPct val="100000"/>
              </a:lnSpc>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3pPr>
            <a:lvl4pPr lvl="3" algn="l">
              <a:lnSpc>
                <a:spcPct val="100000"/>
              </a:lnSpc>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4pPr>
            <a:lvl5pPr lvl="4" algn="l">
              <a:lnSpc>
                <a:spcPct val="100000"/>
              </a:lnSpc>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5pPr>
            <a:lvl6pPr lvl="5" algn="l">
              <a:lnSpc>
                <a:spcPct val="100000"/>
              </a:lnSpc>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6pPr>
            <a:lvl7pPr lvl="6" algn="l">
              <a:lnSpc>
                <a:spcPct val="100000"/>
              </a:lnSpc>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7pPr>
            <a:lvl8pPr lvl="7" algn="l">
              <a:lnSpc>
                <a:spcPct val="100000"/>
              </a:lnSpc>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8pPr>
            <a:lvl9pPr lvl="8" algn="l">
              <a:lnSpc>
                <a:spcPct val="100000"/>
              </a:lnSpc>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9pPr>
          </a:lstStyle>
          <a:p>
            <a:endParaRPr/>
          </a:p>
        </p:txBody>
      </p:sp>
      <p:pic>
        <p:nvPicPr>
          <p:cNvPr id="341" name="Google Shape;341;p35"/>
          <p:cNvPicPr preferRelativeResize="0"/>
          <p:nvPr/>
        </p:nvPicPr>
        <p:blipFill rotWithShape="1">
          <a:blip r:embed="rId2">
            <a:alphaModFix/>
          </a:blip>
          <a:srcRect/>
          <a:stretch/>
        </p:blipFill>
        <p:spPr>
          <a:xfrm>
            <a:off x="8412480" y="100584"/>
            <a:ext cx="650425" cy="5853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ck with White Top - Fancy 1">
  <p:cSld name="CUSTOM_2_1_1">
    <p:bg>
      <p:bgPr>
        <a:gradFill>
          <a:gsLst>
            <a:gs pos="0">
              <a:schemeClr val="accent3"/>
            </a:gs>
            <a:gs pos="50000">
              <a:schemeClr val="dk1"/>
            </a:gs>
            <a:gs pos="100000">
              <a:srgbClr val="141517"/>
            </a:gs>
          </a:gsLst>
          <a:path path="circle">
            <a:fillToRect l="100000" b="100000"/>
          </a:path>
          <a:tileRect t="-100000" r="-100000"/>
        </a:gradFill>
        <a:effectLst/>
      </p:bgPr>
    </p:bg>
    <p:spTree>
      <p:nvGrpSpPr>
        <p:cNvPr id="1" name="Shape 342"/>
        <p:cNvGrpSpPr/>
        <p:nvPr/>
      </p:nvGrpSpPr>
      <p:grpSpPr>
        <a:xfrm>
          <a:off x="0" y="0"/>
          <a:ext cx="0" cy="0"/>
          <a:chOff x="0" y="0"/>
          <a:chExt cx="0" cy="0"/>
        </a:xfrm>
      </p:grpSpPr>
      <p:sp>
        <p:nvSpPr>
          <p:cNvPr id="343" name="Google Shape;343;p36"/>
          <p:cNvSpPr/>
          <p:nvPr/>
        </p:nvSpPr>
        <p:spPr>
          <a:xfrm>
            <a:off x="-19425" y="780550"/>
            <a:ext cx="1010100" cy="43890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36"/>
          <p:cNvSpPr/>
          <p:nvPr/>
        </p:nvSpPr>
        <p:spPr>
          <a:xfrm>
            <a:off x="0" y="780600"/>
            <a:ext cx="9162955" cy="4363819"/>
          </a:xfrm>
          <a:custGeom>
            <a:avLst/>
            <a:gdLst/>
            <a:ahLst/>
            <a:cxnLst/>
            <a:rect l="l" t="t" r="r" b="b"/>
            <a:pathLst>
              <a:path w="4014438" h="2258121" extrusionOk="0">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5" name="Google Shape;345;p36"/>
          <p:cNvSpPr txBox="1">
            <a:spLocks noGrp="1"/>
          </p:cNvSpPr>
          <p:nvPr>
            <p:ph type="sldNum" idx="12"/>
          </p:nvPr>
        </p:nvSpPr>
        <p:spPr>
          <a:xfrm>
            <a:off x="8438725" y="4854575"/>
            <a:ext cx="548700" cy="282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9pPr>
          </a:lstStyle>
          <a:p>
            <a:pPr marL="0" lvl="0" indent="0" algn="r" rtl="0">
              <a:spcBef>
                <a:spcPts val="0"/>
              </a:spcBef>
              <a:spcAft>
                <a:spcPts val="0"/>
              </a:spcAft>
              <a:buNone/>
            </a:pPr>
            <a:fld id="{00000000-1234-1234-1234-123412341234}" type="slidenum">
              <a:rPr lang="en-US"/>
              <a:t>‹#›</a:t>
            </a:fld>
            <a:endParaRPr/>
          </a:p>
        </p:txBody>
      </p:sp>
      <p:sp>
        <p:nvSpPr>
          <p:cNvPr id="346" name="Google Shape;346;p36"/>
          <p:cNvSpPr txBox="1"/>
          <p:nvPr/>
        </p:nvSpPr>
        <p:spPr>
          <a:xfrm>
            <a:off x="231475" y="4892040"/>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3C71"/>
                </a:solidFill>
                <a:latin typeface="Poppins"/>
                <a:ea typeface="Poppins"/>
                <a:cs typeface="Poppins"/>
                <a:sym typeface="Poppins"/>
              </a:rPr>
              <a:t>General Supplies and Services</a:t>
            </a:r>
            <a:endParaRPr sz="1400" b="0" i="0" u="none" strike="noStrike" cap="none">
              <a:solidFill>
                <a:srgbClr val="003C71"/>
              </a:solidFill>
              <a:latin typeface="Poppins"/>
              <a:ea typeface="Poppins"/>
              <a:cs typeface="Poppins"/>
              <a:sym typeface="Poppins"/>
            </a:endParaRPr>
          </a:p>
        </p:txBody>
      </p:sp>
      <p:sp>
        <p:nvSpPr>
          <p:cNvPr id="347" name="Google Shape;347;p36"/>
          <p:cNvSpPr/>
          <p:nvPr/>
        </p:nvSpPr>
        <p:spPr>
          <a:xfrm rot="-1471604">
            <a:off x="4206629" y="-157999"/>
            <a:ext cx="5323623" cy="5164741"/>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8" name="Google Shape;348;p36"/>
          <p:cNvSpPr/>
          <p:nvPr/>
        </p:nvSpPr>
        <p:spPr>
          <a:xfrm>
            <a:off x="-11700" y="0"/>
            <a:ext cx="9167400" cy="12858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349" name="Google Shape;349;p36"/>
          <p:cNvPicPr preferRelativeResize="0"/>
          <p:nvPr/>
        </p:nvPicPr>
        <p:blipFill rotWithShape="1">
          <a:blip r:embed="rId2">
            <a:alphaModFix/>
          </a:blip>
          <a:srcRect/>
          <a:stretch/>
        </p:blipFill>
        <p:spPr>
          <a:xfrm>
            <a:off x="335275" y="252975"/>
            <a:ext cx="861225" cy="775100"/>
          </a:xfrm>
          <a:prstGeom prst="rect">
            <a:avLst/>
          </a:prstGeom>
          <a:noFill/>
          <a:ln>
            <a:noFill/>
          </a:ln>
        </p:spPr>
      </p:pic>
      <p:sp>
        <p:nvSpPr>
          <p:cNvPr id="350" name="Google Shape;350;p36"/>
          <p:cNvSpPr txBox="1"/>
          <p:nvPr/>
        </p:nvSpPr>
        <p:spPr>
          <a:xfrm>
            <a:off x="4800600" y="801291"/>
            <a:ext cx="4038600" cy="1716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500"/>
              <a:buFont typeface="Arial"/>
              <a:buNone/>
            </a:pPr>
            <a:r>
              <a:rPr lang="en-US" sz="1500" b="1" i="0" u="none" strike="noStrike" cap="none">
                <a:solidFill>
                  <a:srgbClr val="808080"/>
                </a:solidFill>
                <a:latin typeface="Poppins"/>
                <a:ea typeface="Poppins"/>
                <a:cs typeface="Poppins"/>
                <a:sym typeface="Poppins"/>
              </a:rPr>
              <a:t>U.S. General Services Administration</a:t>
            </a:r>
            <a:endParaRPr sz="1700" b="0" i="0" u="none" strike="noStrike" cap="none">
              <a:solidFill>
                <a:srgbClr val="000000"/>
              </a:solidFill>
              <a:latin typeface="Poppins"/>
              <a:ea typeface="Poppins"/>
              <a:cs typeface="Poppins"/>
              <a:sym typeface="Poppins"/>
            </a:endParaRPr>
          </a:p>
        </p:txBody>
      </p:sp>
      <p:sp>
        <p:nvSpPr>
          <p:cNvPr id="351" name="Google Shape;351;p36"/>
          <p:cNvSpPr txBox="1">
            <a:spLocks noGrp="1"/>
          </p:cNvSpPr>
          <p:nvPr>
            <p:ph type="ctrTitle"/>
          </p:nvPr>
        </p:nvSpPr>
        <p:spPr>
          <a:xfrm>
            <a:off x="914400" y="2097875"/>
            <a:ext cx="5396700" cy="14415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4800"/>
              <a:buNone/>
              <a:defRPr sz="4800">
                <a:solidFill>
                  <a:srgbClr val="FFFFFF"/>
                </a:solidFill>
              </a:defRPr>
            </a:lvl1pPr>
            <a:lvl2pPr lvl="1" algn="l">
              <a:lnSpc>
                <a:spcPct val="100000"/>
              </a:lnSpc>
              <a:spcBef>
                <a:spcPts val="0"/>
              </a:spcBef>
              <a:spcAft>
                <a:spcPts val="0"/>
              </a:spcAft>
              <a:buClr>
                <a:srgbClr val="FFFFFF"/>
              </a:buClr>
              <a:buSzPts val="4800"/>
              <a:buNone/>
              <a:defRPr sz="4800">
                <a:solidFill>
                  <a:srgbClr val="FFFFFF"/>
                </a:solidFill>
              </a:defRPr>
            </a:lvl2pPr>
            <a:lvl3pPr lvl="2" algn="l">
              <a:lnSpc>
                <a:spcPct val="100000"/>
              </a:lnSpc>
              <a:spcBef>
                <a:spcPts val="0"/>
              </a:spcBef>
              <a:spcAft>
                <a:spcPts val="0"/>
              </a:spcAft>
              <a:buClr>
                <a:srgbClr val="FFFFFF"/>
              </a:buClr>
              <a:buSzPts val="4800"/>
              <a:buNone/>
              <a:defRPr sz="4800">
                <a:solidFill>
                  <a:srgbClr val="FFFFFF"/>
                </a:solidFill>
              </a:defRPr>
            </a:lvl3pPr>
            <a:lvl4pPr lvl="3" algn="l">
              <a:lnSpc>
                <a:spcPct val="100000"/>
              </a:lnSpc>
              <a:spcBef>
                <a:spcPts val="0"/>
              </a:spcBef>
              <a:spcAft>
                <a:spcPts val="0"/>
              </a:spcAft>
              <a:buClr>
                <a:srgbClr val="FFFFFF"/>
              </a:buClr>
              <a:buSzPts val="4800"/>
              <a:buNone/>
              <a:defRPr sz="4800">
                <a:solidFill>
                  <a:srgbClr val="FFFFFF"/>
                </a:solidFill>
              </a:defRPr>
            </a:lvl4pPr>
            <a:lvl5pPr lvl="4" algn="l">
              <a:lnSpc>
                <a:spcPct val="100000"/>
              </a:lnSpc>
              <a:spcBef>
                <a:spcPts val="0"/>
              </a:spcBef>
              <a:spcAft>
                <a:spcPts val="0"/>
              </a:spcAft>
              <a:buClr>
                <a:srgbClr val="FFFFFF"/>
              </a:buClr>
              <a:buSzPts val="4800"/>
              <a:buNone/>
              <a:defRPr sz="4800">
                <a:solidFill>
                  <a:srgbClr val="FFFFFF"/>
                </a:solidFill>
              </a:defRPr>
            </a:lvl5pPr>
            <a:lvl6pPr lvl="5" algn="l">
              <a:lnSpc>
                <a:spcPct val="100000"/>
              </a:lnSpc>
              <a:spcBef>
                <a:spcPts val="0"/>
              </a:spcBef>
              <a:spcAft>
                <a:spcPts val="0"/>
              </a:spcAft>
              <a:buClr>
                <a:srgbClr val="FFFFFF"/>
              </a:buClr>
              <a:buSzPts val="4800"/>
              <a:buNone/>
              <a:defRPr sz="4800">
                <a:solidFill>
                  <a:srgbClr val="FFFFFF"/>
                </a:solidFill>
              </a:defRPr>
            </a:lvl6pPr>
            <a:lvl7pPr lvl="6" algn="l">
              <a:lnSpc>
                <a:spcPct val="100000"/>
              </a:lnSpc>
              <a:spcBef>
                <a:spcPts val="0"/>
              </a:spcBef>
              <a:spcAft>
                <a:spcPts val="0"/>
              </a:spcAft>
              <a:buClr>
                <a:srgbClr val="FFFFFF"/>
              </a:buClr>
              <a:buSzPts val="4800"/>
              <a:buNone/>
              <a:defRPr sz="4800">
                <a:solidFill>
                  <a:srgbClr val="FFFFFF"/>
                </a:solidFill>
              </a:defRPr>
            </a:lvl7pPr>
            <a:lvl8pPr lvl="7" algn="l">
              <a:lnSpc>
                <a:spcPct val="100000"/>
              </a:lnSpc>
              <a:spcBef>
                <a:spcPts val="0"/>
              </a:spcBef>
              <a:spcAft>
                <a:spcPts val="0"/>
              </a:spcAft>
              <a:buClr>
                <a:srgbClr val="FFFFFF"/>
              </a:buClr>
              <a:buSzPts val="4800"/>
              <a:buNone/>
              <a:defRPr sz="4800">
                <a:solidFill>
                  <a:srgbClr val="FFFFFF"/>
                </a:solidFill>
              </a:defRPr>
            </a:lvl8pPr>
            <a:lvl9pPr lvl="8" algn="l">
              <a:lnSpc>
                <a:spcPct val="100000"/>
              </a:lnSpc>
              <a:spcBef>
                <a:spcPts val="0"/>
              </a:spcBef>
              <a:spcAft>
                <a:spcPts val="0"/>
              </a:spcAft>
              <a:buClr>
                <a:srgbClr val="FFFFFF"/>
              </a:buClr>
              <a:buSzPts val="4800"/>
              <a:buNone/>
              <a:defRPr sz="4800">
                <a:solidFill>
                  <a:srgbClr val="FFFFFF"/>
                </a:solidFill>
              </a:defRPr>
            </a:lvl9pPr>
          </a:lstStyle>
          <a:p>
            <a:endParaRPr/>
          </a:p>
        </p:txBody>
      </p:sp>
      <p:sp>
        <p:nvSpPr>
          <p:cNvPr id="352" name="Google Shape;352;p36"/>
          <p:cNvSpPr txBox="1">
            <a:spLocks noGrp="1"/>
          </p:cNvSpPr>
          <p:nvPr>
            <p:ph type="ctrTitle" idx="2"/>
          </p:nvPr>
        </p:nvSpPr>
        <p:spPr>
          <a:xfrm>
            <a:off x="914400" y="3384800"/>
            <a:ext cx="5396700" cy="6117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2600"/>
              <a:buNone/>
              <a:defRPr sz="2600" b="0">
                <a:solidFill>
                  <a:srgbClr val="FFFFFF"/>
                </a:solidFill>
              </a:defRPr>
            </a:lvl1pPr>
            <a:lvl2pPr lvl="1" algn="l">
              <a:lnSpc>
                <a:spcPct val="100000"/>
              </a:lnSpc>
              <a:spcBef>
                <a:spcPts val="0"/>
              </a:spcBef>
              <a:spcAft>
                <a:spcPts val="0"/>
              </a:spcAft>
              <a:buClr>
                <a:srgbClr val="FFFFFF"/>
              </a:buClr>
              <a:buSzPts val="2600"/>
              <a:buNone/>
              <a:defRPr sz="2600" b="0">
                <a:solidFill>
                  <a:srgbClr val="FFFFFF"/>
                </a:solidFill>
              </a:defRPr>
            </a:lvl2pPr>
            <a:lvl3pPr lvl="2" algn="l">
              <a:lnSpc>
                <a:spcPct val="100000"/>
              </a:lnSpc>
              <a:spcBef>
                <a:spcPts val="0"/>
              </a:spcBef>
              <a:spcAft>
                <a:spcPts val="0"/>
              </a:spcAft>
              <a:buClr>
                <a:srgbClr val="FFFFFF"/>
              </a:buClr>
              <a:buSzPts val="2600"/>
              <a:buNone/>
              <a:defRPr sz="2600" b="0">
                <a:solidFill>
                  <a:srgbClr val="FFFFFF"/>
                </a:solidFill>
              </a:defRPr>
            </a:lvl3pPr>
            <a:lvl4pPr lvl="3" algn="l">
              <a:lnSpc>
                <a:spcPct val="100000"/>
              </a:lnSpc>
              <a:spcBef>
                <a:spcPts val="0"/>
              </a:spcBef>
              <a:spcAft>
                <a:spcPts val="0"/>
              </a:spcAft>
              <a:buClr>
                <a:srgbClr val="FFFFFF"/>
              </a:buClr>
              <a:buSzPts val="2600"/>
              <a:buNone/>
              <a:defRPr sz="2600" b="0">
                <a:solidFill>
                  <a:srgbClr val="FFFFFF"/>
                </a:solidFill>
              </a:defRPr>
            </a:lvl4pPr>
            <a:lvl5pPr lvl="4" algn="l">
              <a:lnSpc>
                <a:spcPct val="100000"/>
              </a:lnSpc>
              <a:spcBef>
                <a:spcPts val="0"/>
              </a:spcBef>
              <a:spcAft>
                <a:spcPts val="0"/>
              </a:spcAft>
              <a:buClr>
                <a:srgbClr val="FFFFFF"/>
              </a:buClr>
              <a:buSzPts val="2600"/>
              <a:buNone/>
              <a:defRPr sz="2600" b="0">
                <a:solidFill>
                  <a:srgbClr val="FFFFFF"/>
                </a:solidFill>
              </a:defRPr>
            </a:lvl5pPr>
            <a:lvl6pPr lvl="5" algn="l">
              <a:lnSpc>
                <a:spcPct val="100000"/>
              </a:lnSpc>
              <a:spcBef>
                <a:spcPts val="0"/>
              </a:spcBef>
              <a:spcAft>
                <a:spcPts val="0"/>
              </a:spcAft>
              <a:buClr>
                <a:srgbClr val="FFFFFF"/>
              </a:buClr>
              <a:buSzPts val="2600"/>
              <a:buNone/>
              <a:defRPr sz="2600" b="0">
                <a:solidFill>
                  <a:srgbClr val="FFFFFF"/>
                </a:solidFill>
              </a:defRPr>
            </a:lvl6pPr>
            <a:lvl7pPr lvl="6" algn="l">
              <a:lnSpc>
                <a:spcPct val="100000"/>
              </a:lnSpc>
              <a:spcBef>
                <a:spcPts val="0"/>
              </a:spcBef>
              <a:spcAft>
                <a:spcPts val="0"/>
              </a:spcAft>
              <a:buClr>
                <a:srgbClr val="FFFFFF"/>
              </a:buClr>
              <a:buSzPts val="2600"/>
              <a:buNone/>
              <a:defRPr sz="2600" b="0">
                <a:solidFill>
                  <a:srgbClr val="FFFFFF"/>
                </a:solidFill>
              </a:defRPr>
            </a:lvl7pPr>
            <a:lvl8pPr lvl="7" algn="l">
              <a:lnSpc>
                <a:spcPct val="100000"/>
              </a:lnSpc>
              <a:spcBef>
                <a:spcPts val="0"/>
              </a:spcBef>
              <a:spcAft>
                <a:spcPts val="0"/>
              </a:spcAft>
              <a:buClr>
                <a:srgbClr val="FFFFFF"/>
              </a:buClr>
              <a:buSzPts val="2600"/>
              <a:buNone/>
              <a:defRPr sz="2600" b="0">
                <a:solidFill>
                  <a:srgbClr val="FFFFFF"/>
                </a:solidFill>
              </a:defRPr>
            </a:lvl8pPr>
            <a:lvl9pPr lvl="8" algn="l">
              <a:lnSpc>
                <a:spcPct val="100000"/>
              </a:lnSpc>
              <a:spcBef>
                <a:spcPts val="0"/>
              </a:spcBef>
              <a:spcAft>
                <a:spcPts val="0"/>
              </a:spcAft>
              <a:buClr>
                <a:srgbClr val="FFFFFF"/>
              </a:buClr>
              <a:buSzPts val="2600"/>
              <a:buNone/>
              <a:defRPr sz="2600" b="0">
                <a:solidFill>
                  <a:srgbClr val="FFFFFF"/>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hite with Blue Top - Fancy Title">
  <p:cSld name="TITLE_AND_BODY_1">
    <p:bg>
      <p:bgPr>
        <a:gradFill>
          <a:gsLst>
            <a:gs pos="0">
              <a:srgbClr val="FFFFFF"/>
            </a:gs>
            <a:gs pos="100000">
              <a:srgbClr val="9CC2DF"/>
            </a:gs>
          </a:gsLst>
          <a:path path="circle">
            <a:fillToRect l="50000" t="50000" r="50000" b="50000"/>
          </a:path>
          <a:tileRect/>
        </a:gradFill>
        <a:effectLst/>
      </p:bgPr>
    </p:bg>
    <p:spTree>
      <p:nvGrpSpPr>
        <p:cNvPr id="1" name="Shape 353"/>
        <p:cNvGrpSpPr/>
        <p:nvPr/>
      </p:nvGrpSpPr>
      <p:grpSpPr>
        <a:xfrm>
          <a:off x="0" y="0"/>
          <a:ext cx="0" cy="0"/>
          <a:chOff x="0" y="0"/>
          <a:chExt cx="0" cy="0"/>
        </a:xfrm>
      </p:grpSpPr>
      <p:grpSp>
        <p:nvGrpSpPr>
          <p:cNvPr id="354" name="Google Shape;354;p37"/>
          <p:cNvGrpSpPr/>
          <p:nvPr/>
        </p:nvGrpSpPr>
        <p:grpSpPr>
          <a:xfrm>
            <a:off x="-100" y="-73"/>
            <a:ext cx="9144088" cy="5143548"/>
            <a:chOff x="8145036" y="0"/>
            <a:chExt cx="4014438" cy="2258121"/>
          </a:xfrm>
        </p:grpSpPr>
        <p:sp>
          <p:nvSpPr>
            <p:cNvPr id="355" name="Google Shape;355;p37"/>
            <p:cNvSpPr/>
            <p:nvPr/>
          </p:nvSpPr>
          <p:spPr>
            <a:xfrm>
              <a:off x="8145036" y="0"/>
              <a:ext cx="4014376" cy="2258121"/>
            </a:xfrm>
            <a:custGeom>
              <a:avLst/>
              <a:gdLst/>
              <a:ahLst/>
              <a:cxnLst/>
              <a:rect l="l" t="t" r="r" b="b"/>
              <a:pathLst>
                <a:path w="4014376" h="2258121" extrusionOk="0">
                  <a:moveTo>
                    <a:pt x="2148603" y="1774988"/>
                  </a:moveTo>
                  <a:cubicBezTo>
                    <a:pt x="1965654" y="1382640"/>
                    <a:pt x="1863892" y="1164459"/>
                    <a:pt x="1939873" y="955604"/>
                  </a:cubicBezTo>
                  <a:cubicBezTo>
                    <a:pt x="2015855" y="746748"/>
                    <a:pt x="2234119" y="645049"/>
                    <a:pt x="2626468" y="462162"/>
                  </a:cubicBezTo>
                  <a:cubicBezTo>
                    <a:pt x="3018816" y="279275"/>
                    <a:pt x="3236997" y="177451"/>
                    <a:pt x="3445831" y="253432"/>
                  </a:cubicBezTo>
                  <a:cubicBezTo>
                    <a:pt x="3654666" y="329414"/>
                    <a:pt x="3756386" y="547678"/>
                    <a:pt x="3939272" y="940006"/>
                  </a:cubicBezTo>
                  <a:cubicBezTo>
                    <a:pt x="3966182" y="997693"/>
                    <a:pt x="3991294" y="1051574"/>
                    <a:pt x="4014377" y="1102256"/>
                  </a:cubicBezTo>
                  <a:lnTo>
                    <a:pt x="4014377" y="0"/>
                  </a:lnTo>
                  <a:lnTo>
                    <a:pt x="0" y="0"/>
                  </a:lnTo>
                  <a:lnTo>
                    <a:pt x="0" y="2258122"/>
                  </a:lnTo>
                  <a:lnTo>
                    <a:pt x="2400007" y="2258122"/>
                  </a:lnTo>
                  <a:cubicBezTo>
                    <a:pt x="2320283" y="2143125"/>
                    <a:pt x="2245932" y="1983697"/>
                    <a:pt x="2148603" y="17749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6" name="Google Shape;356;p37"/>
            <p:cNvSpPr/>
            <p:nvPr/>
          </p:nvSpPr>
          <p:spPr>
            <a:xfrm>
              <a:off x="11595195" y="1947441"/>
              <a:ext cx="564279" cy="310680"/>
            </a:xfrm>
            <a:custGeom>
              <a:avLst/>
              <a:gdLst/>
              <a:ahLst/>
              <a:cxnLst/>
              <a:rect l="l" t="t" r="r" b="b"/>
              <a:pathLst>
                <a:path w="564279" h="310680" extrusionOk="0">
                  <a:moveTo>
                    <a:pt x="11332" y="305390"/>
                  </a:moveTo>
                  <a:lnTo>
                    <a:pt x="0" y="310680"/>
                  </a:lnTo>
                  <a:lnTo>
                    <a:pt x="564279" y="310680"/>
                  </a:lnTo>
                  <a:lnTo>
                    <a:pt x="564279" y="0"/>
                  </a:lnTo>
                  <a:cubicBezTo>
                    <a:pt x="447610" y="101929"/>
                    <a:pt x="266229" y="186525"/>
                    <a:pt x="11332" y="30539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57" name="Google Shape;357;p37"/>
          <p:cNvSpPr txBox="1"/>
          <p:nvPr/>
        </p:nvSpPr>
        <p:spPr>
          <a:xfrm>
            <a:off x="231475" y="4892040"/>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3C71"/>
                </a:solidFill>
                <a:latin typeface="Poppins"/>
                <a:ea typeface="Poppins"/>
                <a:cs typeface="Poppins"/>
                <a:sym typeface="Poppins"/>
              </a:rPr>
              <a:t>Office of Personal Property Management</a:t>
            </a:r>
            <a:endParaRPr sz="1600" b="0" i="0" u="none" strike="noStrike" cap="none">
              <a:solidFill>
                <a:srgbClr val="003C71"/>
              </a:solidFill>
              <a:latin typeface="Poppins"/>
              <a:ea typeface="Poppins"/>
              <a:cs typeface="Poppins"/>
              <a:sym typeface="Poppins"/>
            </a:endParaRPr>
          </a:p>
        </p:txBody>
      </p:sp>
      <p:sp>
        <p:nvSpPr>
          <p:cNvPr id="358" name="Google Shape;358;p37"/>
          <p:cNvSpPr/>
          <p:nvPr/>
        </p:nvSpPr>
        <p:spPr>
          <a:xfrm rot="-1180608">
            <a:off x="4528524" y="1363532"/>
            <a:ext cx="4620841" cy="4442142"/>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9" name="Google Shape;359;p37"/>
          <p:cNvSpPr/>
          <p:nvPr/>
        </p:nvSpPr>
        <p:spPr>
          <a:xfrm>
            <a:off x="11850" y="0"/>
            <a:ext cx="9144000" cy="12858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60" name="Google Shape;360;p37"/>
          <p:cNvSpPr txBox="1">
            <a:spLocks noGrp="1"/>
          </p:cNvSpPr>
          <p:nvPr>
            <p:ph type="ctrTitle"/>
          </p:nvPr>
        </p:nvSpPr>
        <p:spPr>
          <a:xfrm>
            <a:off x="914400" y="2021675"/>
            <a:ext cx="5396700" cy="14415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03C71"/>
              </a:buClr>
              <a:buSzPts val="4800"/>
              <a:buNone/>
              <a:defRPr sz="4800">
                <a:solidFill>
                  <a:srgbClr val="003C71"/>
                </a:solidFill>
              </a:defRPr>
            </a:lvl1pPr>
            <a:lvl2pPr lvl="1" algn="l">
              <a:lnSpc>
                <a:spcPct val="100000"/>
              </a:lnSpc>
              <a:spcBef>
                <a:spcPts val="0"/>
              </a:spcBef>
              <a:spcAft>
                <a:spcPts val="0"/>
              </a:spcAft>
              <a:buClr>
                <a:srgbClr val="003C71"/>
              </a:buClr>
              <a:buSzPts val="4800"/>
              <a:buNone/>
              <a:defRPr sz="4800">
                <a:solidFill>
                  <a:srgbClr val="003C71"/>
                </a:solidFill>
              </a:defRPr>
            </a:lvl2pPr>
            <a:lvl3pPr lvl="2" algn="l">
              <a:lnSpc>
                <a:spcPct val="100000"/>
              </a:lnSpc>
              <a:spcBef>
                <a:spcPts val="0"/>
              </a:spcBef>
              <a:spcAft>
                <a:spcPts val="0"/>
              </a:spcAft>
              <a:buClr>
                <a:srgbClr val="003C71"/>
              </a:buClr>
              <a:buSzPts val="4800"/>
              <a:buNone/>
              <a:defRPr sz="4800">
                <a:solidFill>
                  <a:srgbClr val="003C71"/>
                </a:solidFill>
              </a:defRPr>
            </a:lvl3pPr>
            <a:lvl4pPr lvl="3" algn="l">
              <a:lnSpc>
                <a:spcPct val="100000"/>
              </a:lnSpc>
              <a:spcBef>
                <a:spcPts val="0"/>
              </a:spcBef>
              <a:spcAft>
                <a:spcPts val="0"/>
              </a:spcAft>
              <a:buClr>
                <a:srgbClr val="003C71"/>
              </a:buClr>
              <a:buSzPts val="4800"/>
              <a:buNone/>
              <a:defRPr sz="4800">
                <a:solidFill>
                  <a:srgbClr val="003C71"/>
                </a:solidFill>
              </a:defRPr>
            </a:lvl4pPr>
            <a:lvl5pPr lvl="4" algn="l">
              <a:lnSpc>
                <a:spcPct val="100000"/>
              </a:lnSpc>
              <a:spcBef>
                <a:spcPts val="0"/>
              </a:spcBef>
              <a:spcAft>
                <a:spcPts val="0"/>
              </a:spcAft>
              <a:buClr>
                <a:srgbClr val="003C71"/>
              </a:buClr>
              <a:buSzPts val="4800"/>
              <a:buNone/>
              <a:defRPr sz="4800">
                <a:solidFill>
                  <a:srgbClr val="003C71"/>
                </a:solidFill>
              </a:defRPr>
            </a:lvl5pPr>
            <a:lvl6pPr lvl="5" algn="l">
              <a:lnSpc>
                <a:spcPct val="100000"/>
              </a:lnSpc>
              <a:spcBef>
                <a:spcPts val="0"/>
              </a:spcBef>
              <a:spcAft>
                <a:spcPts val="0"/>
              </a:spcAft>
              <a:buClr>
                <a:srgbClr val="003C71"/>
              </a:buClr>
              <a:buSzPts val="4800"/>
              <a:buNone/>
              <a:defRPr sz="4800">
                <a:solidFill>
                  <a:srgbClr val="003C71"/>
                </a:solidFill>
              </a:defRPr>
            </a:lvl6pPr>
            <a:lvl7pPr lvl="6" algn="l">
              <a:lnSpc>
                <a:spcPct val="100000"/>
              </a:lnSpc>
              <a:spcBef>
                <a:spcPts val="0"/>
              </a:spcBef>
              <a:spcAft>
                <a:spcPts val="0"/>
              </a:spcAft>
              <a:buClr>
                <a:srgbClr val="003C71"/>
              </a:buClr>
              <a:buSzPts val="4800"/>
              <a:buNone/>
              <a:defRPr sz="4800">
                <a:solidFill>
                  <a:srgbClr val="003C71"/>
                </a:solidFill>
              </a:defRPr>
            </a:lvl7pPr>
            <a:lvl8pPr lvl="7" algn="l">
              <a:lnSpc>
                <a:spcPct val="100000"/>
              </a:lnSpc>
              <a:spcBef>
                <a:spcPts val="0"/>
              </a:spcBef>
              <a:spcAft>
                <a:spcPts val="0"/>
              </a:spcAft>
              <a:buClr>
                <a:srgbClr val="003C71"/>
              </a:buClr>
              <a:buSzPts val="4800"/>
              <a:buNone/>
              <a:defRPr sz="4800">
                <a:solidFill>
                  <a:srgbClr val="003C71"/>
                </a:solidFill>
              </a:defRPr>
            </a:lvl8pPr>
            <a:lvl9pPr lvl="8" algn="l">
              <a:lnSpc>
                <a:spcPct val="100000"/>
              </a:lnSpc>
              <a:spcBef>
                <a:spcPts val="0"/>
              </a:spcBef>
              <a:spcAft>
                <a:spcPts val="0"/>
              </a:spcAft>
              <a:buClr>
                <a:srgbClr val="003C71"/>
              </a:buClr>
              <a:buSzPts val="4800"/>
              <a:buNone/>
              <a:defRPr sz="4800">
                <a:solidFill>
                  <a:srgbClr val="003C71"/>
                </a:solidFill>
              </a:defRPr>
            </a:lvl9pPr>
          </a:lstStyle>
          <a:p>
            <a:endParaRPr/>
          </a:p>
        </p:txBody>
      </p:sp>
      <p:sp>
        <p:nvSpPr>
          <p:cNvPr id="361" name="Google Shape;361;p37"/>
          <p:cNvSpPr txBox="1"/>
          <p:nvPr/>
        </p:nvSpPr>
        <p:spPr>
          <a:xfrm>
            <a:off x="4800600" y="801291"/>
            <a:ext cx="4038600" cy="1716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500"/>
              <a:buFont typeface="Arial"/>
              <a:buNone/>
            </a:pPr>
            <a:r>
              <a:rPr lang="en-US" sz="1500" b="1" i="0" u="none" strike="noStrike" cap="none">
                <a:solidFill>
                  <a:srgbClr val="808080"/>
                </a:solidFill>
                <a:latin typeface="Poppins"/>
                <a:ea typeface="Poppins"/>
                <a:cs typeface="Poppins"/>
                <a:sym typeface="Poppins"/>
              </a:rPr>
              <a:t>U.S. General Services Administration</a:t>
            </a:r>
            <a:endParaRPr sz="1700" b="0" i="0" u="none" strike="noStrike" cap="none">
              <a:solidFill>
                <a:srgbClr val="000000"/>
              </a:solidFill>
              <a:latin typeface="Poppins"/>
              <a:ea typeface="Poppins"/>
              <a:cs typeface="Poppins"/>
              <a:sym typeface="Poppins"/>
            </a:endParaRPr>
          </a:p>
        </p:txBody>
      </p:sp>
      <p:pic>
        <p:nvPicPr>
          <p:cNvPr id="362" name="Google Shape;362;p37" descr="HiRez4inchGSAStarMarkRGB.jpg"/>
          <p:cNvPicPr preferRelativeResize="0"/>
          <p:nvPr/>
        </p:nvPicPr>
        <p:blipFill rotWithShape="1">
          <a:blip r:embed="rId2">
            <a:alphaModFix/>
          </a:blip>
          <a:srcRect/>
          <a:stretch/>
        </p:blipFill>
        <p:spPr>
          <a:xfrm>
            <a:off x="326900" y="300350"/>
            <a:ext cx="785100" cy="711600"/>
          </a:xfrm>
          <a:prstGeom prst="rect">
            <a:avLst/>
          </a:prstGeom>
          <a:noFill/>
          <a:ln>
            <a:noFill/>
          </a:ln>
        </p:spPr>
      </p:pic>
      <p:sp>
        <p:nvSpPr>
          <p:cNvPr id="363" name="Google Shape;363;p37"/>
          <p:cNvSpPr txBox="1">
            <a:spLocks noGrp="1"/>
          </p:cNvSpPr>
          <p:nvPr>
            <p:ph type="ctrTitle" idx="2"/>
          </p:nvPr>
        </p:nvSpPr>
        <p:spPr>
          <a:xfrm>
            <a:off x="914400" y="3384800"/>
            <a:ext cx="5396700" cy="6117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808080"/>
              </a:buClr>
              <a:buSzPts val="2600"/>
              <a:buNone/>
              <a:defRPr sz="2600" b="0">
                <a:solidFill>
                  <a:srgbClr val="808080"/>
                </a:solidFill>
              </a:defRPr>
            </a:lvl1pPr>
            <a:lvl2pPr lvl="1" algn="l">
              <a:lnSpc>
                <a:spcPct val="100000"/>
              </a:lnSpc>
              <a:spcBef>
                <a:spcPts val="0"/>
              </a:spcBef>
              <a:spcAft>
                <a:spcPts val="0"/>
              </a:spcAft>
              <a:buClr>
                <a:srgbClr val="808080"/>
              </a:buClr>
              <a:buSzPts val="2600"/>
              <a:buNone/>
              <a:defRPr sz="2600" b="0">
                <a:solidFill>
                  <a:srgbClr val="808080"/>
                </a:solidFill>
              </a:defRPr>
            </a:lvl2pPr>
            <a:lvl3pPr lvl="2" algn="l">
              <a:lnSpc>
                <a:spcPct val="100000"/>
              </a:lnSpc>
              <a:spcBef>
                <a:spcPts val="0"/>
              </a:spcBef>
              <a:spcAft>
                <a:spcPts val="0"/>
              </a:spcAft>
              <a:buClr>
                <a:srgbClr val="808080"/>
              </a:buClr>
              <a:buSzPts val="2600"/>
              <a:buNone/>
              <a:defRPr sz="2600" b="0">
                <a:solidFill>
                  <a:srgbClr val="808080"/>
                </a:solidFill>
              </a:defRPr>
            </a:lvl3pPr>
            <a:lvl4pPr lvl="3" algn="l">
              <a:lnSpc>
                <a:spcPct val="100000"/>
              </a:lnSpc>
              <a:spcBef>
                <a:spcPts val="0"/>
              </a:spcBef>
              <a:spcAft>
                <a:spcPts val="0"/>
              </a:spcAft>
              <a:buClr>
                <a:srgbClr val="808080"/>
              </a:buClr>
              <a:buSzPts val="2600"/>
              <a:buNone/>
              <a:defRPr sz="2600" b="0">
                <a:solidFill>
                  <a:srgbClr val="808080"/>
                </a:solidFill>
              </a:defRPr>
            </a:lvl4pPr>
            <a:lvl5pPr lvl="4" algn="l">
              <a:lnSpc>
                <a:spcPct val="100000"/>
              </a:lnSpc>
              <a:spcBef>
                <a:spcPts val="0"/>
              </a:spcBef>
              <a:spcAft>
                <a:spcPts val="0"/>
              </a:spcAft>
              <a:buClr>
                <a:srgbClr val="808080"/>
              </a:buClr>
              <a:buSzPts val="2600"/>
              <a:buNone/>
              <a:defRPr sz="2600" b="0">
                <a:solidFill>
                  <a:srgbClr val="808080"/>
                </a:solidFill>
              </a:defRPr>
            </a:lvl5pPr>
            <a:lvl6pPr lvl="5" algn="l">
              <a:lnSpc>
                <a:spcPct val="100000"/>
              </a:lnSpc>
              <a:spcBef>
                <a:spcPts val="0"/>
              </a:spcBef>
              <a:spcAft>
                <a:spcPts val="0"/>
              </a:spcAft>
              <a:buClr>
                <a:srgbClr val="808080"/>
              </a:buClr>
              <a:buSzPts val="2600"/>
              <a:buNone/>
              <a:defRPr sz="2600" b="0">
                <a:solidFill>
                  <a:srgbClr val="808080"/>
                </a:solidFill>
              </a:defRPr>
            </a:lvl6pPr>
            <a:lvl7pPr lvl="6" algn="l">
              <a:lnSpc>
                <a:spcPct val="100000"/>
              </a:lnSpc>
              <a:spcBef>
                <a:spcPts val="0"/>
              </a:spcBef>
              <a:spcAft>
                <a:spcPts val="0"/>
              </a:spcAft>
              <a:buClr>
                <a:srgbClr val="808080"/>
              </a:buClr>
              <a:buSzPts val="2600"/>
              <a:buNone/>
              <a:defRPr sz="2600" b="0">
                <a:solidFill>
                  <a:srgbClr val="808080"/>
                </a:solidFill>
              </a:defRPr>
            </a:lvl7pPr>
            <a:lvl8pPr lvl="7" algn="l">
              <a:lnSpc>
                <a:spcPct val="100000"/>
              </a:lnSpc>
              <a:spcBef>
                <a:spcPts val="0"/>
              </a:spcBef>
              <a:spcAft>
                <a:spcPts val="0"/>
              </a:spcAft>
              <a:buClr>
                <a:srgbClr val="808080"/>
              </a:buClr>
              <a:buSzPts val="2600"/>
              <a:buNone/>
              <a:defRPr sz="2600" b="0">
                <a:solidFill>
                  <a:srgbClr val="808080"/>
                </a:solidFill>
              </a:defRPr>
            </a:lvl8pPr>
            <a:lvl9pPr lvl="8" algn="l">
              <a:lnSpc>
                <a:spcPct val="100000"/>
              </a:lnSpc>
              <a:spcBef>
                <a:spcPts val="0"/>
              </a:spcBef>
              <a:spcAft>
                <a:spcPts val="0"/>
              </a:spcAft>
              <a:buClr>
                <a:srgbClr val="808080"/>
              </a:buClr>
              <a:buSzPts val="2600"/>
              <a:buNone/>
              <a:defRPr sz="2600" b="0">
                <a:solidFill>
                  <a:srgbClr val="808080"/>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ue with White Top Plain">
  <p:cSld name="TITLE_AND_BODY_1_1_1">
    <p:bg>
      <p:bgPr>
        <a:solidFill>
          <a:srgbClr val="FFFFFF"/>
        </a:solidFill>
        <a:effectLst/>
      </p:bgPr>
    </p:bg>
    <p:spTree>
      <p:nvGrpSpPr>
        <p:cNvPr id="1" name="Shape 364"/>
        <p:cNvGrpSpPr/>
        <p:nvPr/>
      </p:nvGrpSpPr>
      <p:grpSpPr>
        <a:xfrm>
          <a:off x="0" y="0"/>
          <a:ext cx="0" cy="0"/>
          <a:chOff x="0" y="0"/>
          <a:chExt cx="0" cy="0"/>
        </a:xfrm>
      </p:grpSpPr>
      <p:sp>
        <p:nvSpPr>
          <p:cNvPr id="365" name="Google Shape;365;p38"/>
          <p:cNvSpPr/>
          <p:nvPr/>
        </p:nvSpPr>
        <p:spPr>
          <a:xfrm>
            <a:off x="0" y="793850"/>
            <a:ext cx="9144000" cy="4349700"/>
          </a:xfrm>
          <a:prstGeom prst="rect">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3C71"/>
              </a:solidFill>
              <a:latin typeface="Arial"/>
              <a:ea typeface="Arial"/>
              <a:cs typeface="Arial"/>
              <a:sym typeface="Arial"/>
            </a:endParaRPr>
          </a:p>
        </p:txBody>
      </p:sp>
      <p:sp>
        <p:nvSpPr>
          <p:cNvPr id="366" name="Google Shape;366;p38"/>
          <p:cNvSpPr txBox="1">
            <a:spLocks noGrp="1"/>
          </p:cNvSpPr>
          <p:nvPr>
            <p:ph type="title"/>
          </p:nvPr>
        </p:nvSpPr>
        <p:spPr>
          <a:xfrm>
            <a:off x="228600" y="265175"/>
            <a:ext cx="7509000" cy="4869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03C71"/>
              </a:buClr>
              <a:buSzPts val="3000"/>
              <a:buNone/>
              <a:defRPr>
                <a:solidFill>
                  <a:srgbClr val="003C71"/>
                </a:solidFill>
              </a:defRPr>
            </a:lvl1pPr>
            <a:lvl2pPr lvl="1" algn="l">
              <a:lnSpc>
                <a:spcPct val="100000"/>
              </a:lnSpc>
              <a:spcBef>
                <a:spcPts val="0"/>
              </a:spcBef>
              <a:spcAft>
                <a:spcPts val="0"/>
              </a:spcAft>
              <a:buClr>
                <a:srgbClr val="003C71"/>
              </a:buClr>
              <a:buSzPts val="3000"/>
              <a:buNone/>
              <a:defRPr>
                <a:solidFill>
                  <a:srgbClr val="003C71"/>
                </a:solidFill>
              </a:defRPr>
            </a:lvl2pPr>
            <a:lvl3pPr lvl="2" algn="l">
              <a:lnSpc>
                <a:spcPct val="100000"/>
              </a:lnSpc>
              <a:spcBef>
                <a:spcPts val="0"/>
              </a:spcBef>
              <a:spcAft>
                <a:spcPts val="0"/>
              </a:spcAft>
              <a:buClr>
                <a:srgbClr val="003C71"/>
              </a:buClr>
              <a:buSzPts val="3000"/>
              <a:buNone/>
              <a:defRPr>
                <a:solidFill>
                  <a:srgbClr val="003C71"/>
                </a:solidFill>
              </a:defRPr>
            </a:lvl3pPr>
            <a:lvl4pPr lvl="3" algn="l">
              <a:lnSpc>
                <a:spcPct val="100000"/>
              </a:lnSpc>
              <a:spcBef>
                <a:spcPts val="0"/>
              </a:spcBef>
              <a:spcAft>
                <a:spcPts val="0"/>
              </a:spcAft>
              <a:buClr>
                <a:srgbClr val="003C71"/>
              </a:buClr>
              <a:buSzPts val="3000"/>
              <a:buNone/>
              <a:defRPr>
                <a:solidFill>
                  <a:srgbClr val="003C71"/>
                </a:solidFill>
              </a:defRPr>
            </a:lvl4pPr>
            <a:lvl5pPr lvl="4" algn="l">
              <a:lnSpc>
                <a:spcPct val="100000"/>
              </a:lnSpc>
              <a:spcBef>
                <a:spcPts val="0"/>
              </a:spcBef>
              <a:spcAft>
                <a:spcPts val="0"/>
              </a:spcAft>
              <a:buClr>
                <a:srgbClr val="003C71"/>
              </a:buClr>
              <a:buSzPts val="3000"/>
              <a:buNone/>
              <a:defRPr>
                <a:solidFill>
                  <a:srgbClr val="003C71"/>
                </a:solidFill>
              </a:defRPr>
            </a:lvl5pPr>
            <a:lvl6pPr lvl="5" algn="l">
              <a:lnSpc>
                <a:spcPct val="100000"/>
              </a:lnSpc>
              <a:spcBef>
                <a:spcPts val="0"/>
              </a:spcBef>
              <a:spcAft>
                <a:spcPts val="0"/>
              </a:spcAft>
              <a:buClr>
                <a:srgbClr val="003C71"/>
              </a:buClr>
              <a:buSzPts val="3000"/>
              <a:buNone/>
              <a:defRPr>
                <a:solidFill>
                  <a:srgbClr val="003C71"/>
                </a:solidFill>
              </a:defRPr>
            </a:lvl6pPr>
            <a:lvl7pPr lvl="6" algn="l">
              <a:lnSpc>
                <a:spcPct val="100000"/>
              </a:lnSpc>
              <a:spcBef>
                <a:spcPts val="0"/>
              </a:spcBef>
              <a:spcAft>
                <a:spcPts val="0"/>
              </a:spcAft>
              <a:buClr>
                <a:srgbClr val="003C71"/>
              </a:buClr>
              <a:buSzPts val="3000"/>
              <a:buNone/>
              <a:defRPr>
                <a:solidFill>
                  <a:srgbClr val="003C71"/>
                </a:solidFill>
              </a:defRPr>
            </a:lvl7pPr>
            <a:lvl8pPr lvl="7" algn="l">
              <a:lnSpc>
                <a:spcPct val="100000"/>
              </a:lnSpc>
              <a:spcBef>
                <a:spcPts val="0"/>
              </a:spcBef>
              <a:spcAft>
                <a:spcPts val="0"/>
              </a:spcAft>
              <a:buClr>
                <a:srgbClr val="003C71"/>
              </a:buClr>
              <a:buSzPts val="3000"/>
              <a:buNone/>
              <a:defRPr>
                <a:solidFill>
                  <a:srgbClr val="003C71"/>
                </a:solidFill>
              </a:defRPr>
            </a:lvl8pPr>
            <a:lvl9pPr lvl="8" algn="l">
              <a:lnSpc>
                <a:spcPct val="100000"/>
              </a:lnSpc>
              <a:spcBef>
                <a:spcPts val="0"/>
              </a:spcBef>
              <a:spcAft>
                <a:spcPts val="0"/>
              </a:spcAft>
              <a:buClr>
                <a:srgbClr val="003C71"/>
              </a:buClr>
              <a:buSzPts val="3000"/>
              <a:buNone/>
              <a:defRPr>
                <a:solidFill>
                  <a:srgbClr val="003C71"/>
                </a:solidFill>
              </a:defRPr>
            </a:lvl9pPr>
          </a:lstStyle>
          <a:p>
            <a:endParaRPr/>
          </a:p>
        </p:txBody>
      </p:sp>
      <p:pic>
        <p:nvPicPr>
          <p:cNvPr id="367" name="Google Shape;367;p38" descr="HiRez4inchGSAStarMarkRGB.jpg"/>
          <p:cNvPicPr preferRelativeResize="0"/>
          <p:nvPr/>
        </p:nvPicPr>
        <p:blipFill rotWithShape="1">
          <a:blip r:embed="rId2">
            <a:alphaModFix/>
          </a:blip>
          <a:srcRect/>
          <a:stretch/>
        </p:blipFill>
        <p:spPr>
          <a:xfrm>
            <a:off x="8413225" y="105325"/>
            <a:ext cx="650400" cy="589500"/>
          </a:xfrm>
          <a:prstGeom prst="rect">
            <a:avLst/>
          </a:prstGeom>
          <a:noFill/>
          <a:ln>
            <a:noFill/>
          </a:ln>
        </p:spPr>
      </p:pic>
      <p:sp>
        <p:nvSpPr>
          <p:cNvPr id="368" name="Google Shape;368;p38"/>
          <p:cNvSpPr txBox="1">
            <a:spLocks noGrp="1"/>
          </p:cNvSpPr>
          <p:nvPr>
            <p:ph type="sldNum" idx="12"/>
          </p:nvPr>
        </p:nvSpPr>
        <p:spPr>
          <a:xfrm>
            <a:off x="8439912" y="4855464"/>
            <a:ext cx="548700" cy="393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369" name="Google Shape;369;p38"/>
          <p:cNvSpPr txBox="1">
            <a:spLocks noGrp="1"/>
          </p:cNvSpPr>
          <p:nvPr>
            <p:ph type="body" idx="1"/>
          </p:nvPr>
        </p:nvSpPr>
        <p:spPr>
          <a:xfrm>
            <a:off x="477775" y="1089275"/>
            <a:ext cx="4412700" cy="2976000"/>
          </a:xfrm>
          <a:prstGeom prst="rect">
            <a:avLst/>
          </a:prstGeom>
          <a:noFill/>
          <a:ln>
            <a:noFill/>
          </a:ln>
        </p:spPr>
        <p:txBody>
          <a:bodyPr spcFirstLastPara="1" wrap="square" lIns="91425" tIns="91425" rIns="91425" bIns="91425" anchor="t" anchorCtr="0">
            <a:noAutofit/>
          </a:bodyPr>
          <a:lstStyle>
            <a:lvl1pPr marL="457200" lvl="0" indent="-387350" algn="l">
              <a:lnSpc>
                <a:spcPct val="100000"/>
              </a:lnSpc>
              <a:spcBef>
                <a:spcPts val="0"/>
              </a:spcBef>
              <a:spcAft>
                <a:spcPts val="0"/>
              </a:spcAft>
              <a:buClr>
                <a:srgbClr val="FFFFFF"/>
              </a:buClr>
              <a:buSzPts val="2500"/>
              <a:buFont typeface="Encode Sans Semi Condensed SemiBold"/>
              <a:buChar char="●"/>
              <a:defRPr sz="2500">
                <a:solidFill>
                  <a:srgbClr val="FFFFFF"/>
                </a:solidFill>
                <a:latin typeface="Encode Sans Semi Condensed SemiBold"/>
                <a:ea typeface="Encode Sans Semi Condensed SemiBold"/>
                <a:cs typeface="Encode Sans Semi Condensed SemiBold"/>
                <a:sym typeface="Encode Sans Semi Condensed SemiBold"/>
              </a:defRPr>
            </a:lvl1pPr>
            <a:lvl2pPr marL="914400" lvl="1" indent="-374650" algn="l">
              <a:lnSpc>
                <a:spcPct val="100000"/>
              </a:lnSpc>
              <a:spcBef>
                <a:spcPts val="0"/>
              </a:spcBef>
              <a:spcAft>
                <a:spcPts val="0"/>
              </a:spcAft>
              <a:buClr>
                <a:srgbClr val="FFFFFF"/>
              </a:buClr>
              <a:buSzPts val="2300"/>
              <a:buFont typeface="Encode Sans Semi Condensed SemiBold"/>
              <a:buChar char="○"/>
              <a:defRPr sz="2300">
                <a:solidFill>
                  <a:srgbClr val="FFFFFF"/>
                </a:solidFill>
                <a:latin typeface="Encode Sans Semi Condensed SemiBold"/>
                <a:ea typeface="Encode Sans Semi Condensed SemiBold"/>
                <a:cs typeface="Encode Sans Semi Condensed SemiBold"/>
                <a:sym typeface="Encode Sans Semi Condensed SemiBold"/>
              </a:defRPr>
            </a:lvl2pPr>
            <a:lvl3pPr marL="1371600" lvl="2" indent="-368300" algn="l">
              <a:lnSpc>
                <a:spcPct val="100000"/>
              </a:lnSpc>
              <a:spcBef>
                <a:spcPts val="0"/>
              </a:spcBef>
              <a:spcAft>
                <a:spcPts val="0"/>
              </a:spcAft>
              <a:buClr>
                <a:srgbClr val="FFFFFF"/>
              </a:buClr>
              <a:buSzPts val="2200"/>
              <a:buFont typeface="Encode Sans Semi Condensed SemiBold"/>
              <a:buChar char="■"/>
              <a:defRPr sz="2200">
                <a:solidFill>
                  <a:srgbClr val="FFFFFF"/>
                </a:solidFill>
                <a:latin typeface="Encode Sans Semi Condensed SemiBold"/>
                <a:ea typeface="Encode Sans Semi Condensed SemiBold"/>
                <a:cs typeface="Encode Sans Semi Condensed SemiBold"/>
                <a:sym typeface="Encode Sans Semi Condensed SemiBold"/>
              </a:defRPr>
            </a:lvl3pPr>
            <a:lvl4pPr marL="1828800" lvl="3" indent="-349250" algn="l">
              <a:lnSpc>
                <a:spcPct val="100000"/>
              </a:lnSpc>
              <a:spcBef>
                <a:spcPts val="0"/>
              </a:spcBef>
              <a:spcAft>
                <a:spcPts val="0"/>
              </a:spcAft>
              <a:buClr>
                <a:srgbClr val="FFFFFF"/>
              </a:buClr>
              <a:buSzPts val="1900"/>
              <a:buFont typeface="Encode Sans Semi Condensed SemiBold"/>
              <a:buChar char="●"/>
              <a:defRPr sz="1900">
                <a:solidFill>
                  <a:srgbClr val="FFFFFF"/>
                </a:solidFill>
                <a:latin typeface="Encode Sans Semi Condensed SemiBold"/>
                <a:ea typeface="Encode Sans Semi Condensed SemiBold"/>
                <a:cs typeface="Encode Sans Semi Condensed SemiBold"/>
                <a:sym typeface="Encode Sans Semi Condensed SemiBold"/>
              </a:defRPr>
            </a:lvl4pPr>
            <a:lvl5pPr marL="2286000" lvl="4" indent="-336550" algn="l">
              <a:lnSpc>
                <a:spcPct val="100000"/>
              </a:lnSpc>
              <a:spcBef>
                <a:spcPts val="0"/>
              </a:spcBef>
              <a:spcAft>
                <a:spcPts val="0"/>
              </a:spcAft>
              <a:buClr>
                <a:srgbClr val="FFFFFF"/>
              </a:buClr>
              <a:buSzPts val="1700"/>
              <a:buFont typeface="Encode Sans Semi Condensed SemiBold"/>
              <a:buChar char="○"/>
              <a:defRPr sz="1700">
                <a:solidFill>
                  <a:srgbClr val="FFFFFF"/>
                </a:solidFill>
                <a:latin typeface="Encode Sans Semi Condensed SemiBold"/>
                <a:ea typeface="Encode Sans Semi Condensed SemiBold"/>
                <a:cs typeface="Encode Sans Semi Condensed SemiBold"/>
                <a:sym typeface="Encode Sans Semi Condensed SemiBold"/>
              </a:defRPr>
            </a:lvl5pPr>
            <a:lvl6pPr marL="2743200" lvl="5" indent="-323850" algn="l">
              <a:lnSpc>
                <a:spcPct val="100000"/>
              </a:lnSpc>
              <a:spcBef>
                <a:spcPts val="0"/>
              </a:spcBef>
              <a:spcAft>
                <a:spcPts val="0"/>
              </a:spcAft>
              <a:buClr>
                <a:srgbClr val="FFFFFF"/>
              </a:buClr>
              <a:buSzPts val="1500"/>
              <a:buFont typeface="Encode Sans Semi Condensed SemiBold"/>
              <a:buChar char="■"/>
              <a:defRPr sz="1500">
                <a:solidFill>
                  <a:srgbClr val="FFFFFF"/>
                </a:solidFill>
                <a:latin typeface="Encode Sans Semi Condensed SemiBold"/>
                <a:ea typeface="Encode Sans Semi Condensed SemiBold"/>
                <a:cs typeface="Encode Sans Semi Condensed SemiBold"/>
                <a:sym typeface="Encode Sans Semi Condensed SemiBold"/>
              </a:defRPr>
            </a:lvl6pPr>
            <a:lvl7pPr marL="3200400" lvl="6" indent="-292100" algn="l">
              <a:lnSpc>
                <a:spcPct val="100000"/>
              </a:lnSpc>
              <a:spcBef>
                <a:spcPts val="0"/>
              </a:spcBef>
              <a:spcAft>
                <a:spcPts val="0"/>
              </a:spcAft>
              <a:buClr>
                <a:srgbClr val="FFFFFF"/>
              </a:buClr>
              <a:buSzPts val="1000"/>
              <a:buFont typeface="Encode Sans Semi Condensed SemiBold"/>
              <a:buChar char="●"/>
              <a:defRPr sz="1000">
                <a:solidFill>
                  <a:srgbClr val="FFFFFF"/>
                </a:solidFill>
                <a:latin typeface="Encode Sans Semi Condensed SemiBold"/>
                <a:ea typeface="Encode Sans Semi Condensed SemiBold"/>
                <a:cs typeface="Encode Sans Semi Condensed SemiBold"/>
                <a:sym typeface="Encode Sans Semi Condensed SemiBold"/>
              </a:defRPr>
            </a:lvl7pPr>
            <a:lvl8pPr marL="3657600" lvl="7" indent="-292100" algn="l">
              <a:lnSpc>
                <a:spcPct val="100000"/>
              </a:lnSpc>
              <a:spcBef>
                <a:spcPts val="0"/>
              </a:spcBef>
              <a:spcAft>
                <a:spcPts val="0"/>
              </a:spcAft>
              <a:buClr>
                <a:srgbClr val="FFFFFF"/>
              </a:buClr>
              <a:buSzPts val="1000"/>
              <a:buFont typeface="Encode Sans Semi Condensed SemiBold"/>
              <a:buChar char="○"/>
              <a:defRPr sz="1000">
                <a:solidFill>
                  <a:srgbClr val="FFFFFF"/>
                </a:solidFill>
                <a:latin typeface="Encode Sans Semi Condensed SemiBold"/>
                <a:ea typeface="Encode Sans Semi Condensed SemiBold"/>
                <a:cs typeface="Encode Sans Semi Condensed SemiBold"/>
                <a:sym typeface="Encode Sans Semi Condensed SemiBold"/>
              </a:defRPr>
            </a:lvl8pPr>
            <a:lvl9pPr marL="4114800" lvl="8" indent="-292100" algn="l">
              <a:lnSpc>
                <a:spcPct val="100000"/>
              </a:lnSpc>
              <a:spcBef>
                <a:spcPts val="0"/>
              </a:spcBef>
              <a:spcAft>
                <a:spcPts val="0"/>
              </a:spcAft>
              <a:buClr>
                <a:srgbClr val="FFFFFF"/>
              </a:buClr>
              <a:buSzPts val="1000"/>
              <a:buFont typeface="Encode Sans Semi Condensed SemiBold"/>
              <a:buChar char="■"/>
              <a:defRPr sz="1000">
                <a:solidFill>
                  <a:srgbClr val="FFFFFF"/>
                </a:solidFill>
                <a:latin typeface="Encode Sans Semi Condensed SemiBold"/>
                <a:ea typeface="Encode Sans Semi Condensed SemiBold"/>
                <a:cs typeface="Encode Sans Semi Condensed SemiBold"/>
                <a:sym typeface="Encode Sans Semi Condensed SemiBold"/>
              </a:defRPr>
            </a:lvl9pPr>
          </a:lstStyle>
          <a:p>
            <a:endParaRPr/>
          </a:p>
        </p:txBody>
      </p:sp>
      <p:sp>
        <p:nvSpPr>
          <p:cNvPr id="370" name="Google Shape;370;p38"/>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808080"/>
                </a:solidFill>
                <a:latin typeface="Poppins"/>
                <a:ea typeface="Poppins"/>
                <a:cs typeface="Poppins"/>
                <a:sym typeface="Poppins"/>
              </a:rPr>
              <a:t>General Supplies and Services</a:t>
            </a:r>
            <a:endParaRPr sz="1400" b="0" i="0" u="none" strike="noStrike" cap="none">
              <a:solidFill>
                <a:srgbClr val="808080"/>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291"/>
        <p:cNvGrpSpPr/>
        <p:nvPr/>
      </p:nvGrpSpPr>
      <p:grpSpPr>
        <a:xfrm>
          <a:off x="0" y="0"/>
          <a:ext cx="0" cy="0"/>
          <a:chOff x="0" y="0"/>
          <a:chExt cx="0" cy="0"/>
        </a:xfrm>
      </p:grpSpPr>
      <p:sp>
        <p:nvSpPr>
          <p:cNvPr id="292" name="Google Shape;292;p28"/>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3000"/>
              <a:buFont typeface="Poppins"/>
              <a:buNone/>
              <a:defRPr sz="3000" b="1" i="0" u="none" strike="noStrike" cap="none">
                <a:solidFill>
                  <a:srgbClr val="000000"/>
                </a:solidFill>
                <a:latin typeface="Poppins"/>
                <a:ea typeface="Poppins"/>
                <a:cs typeface="Poppins"/>
                <a:sym typeface="Poppins"/>
              </a:defRPr>
            </a:lvl1pPr>
            <a:lvl2pPr marR="0" lvl="1" algn="l" rtl="0">
              <a:lnSpc>
                <a:spcPct val="100000"/>
              </a:lnSpc>
              <a:spcBef>
                <a:spcPts val="0"/>
              </a:spcBef>
              <a:spcAft>
                <a:spcPts val="0"/>
              </a:spcAft>
              <a:buClr>
                <a:srgbClr val="000000"/>
              </a:buClr>
              <a:buSzPts val="3000"/>
              <a:buFont typeface="Poppins"/>
              <a:buNone/>
              <a:defRPr sz="3000" b="1" i="0" u="none" strike="noStrike" cap="none">
                <a:solidFill>
                  <a:srgbClr val="000000"/>
                </a:solidFill>
                <a:latin typeface="Poppins"/>
                <a:ea typeface="Poppins"/>
                <a:cs typeface="Poppins"/>
                <a:sym typeface="Poppins"/>
              </a:defRPr>
            </a:lvl2pPr>
            <a:lvl3pPr marR="0" lvl="2" algn="l" rtl="0">
              <a:lnSpc>
                <a:spcPct val="100000"/>
              </a:lnSpc>
              <a:spcBef>
                <a:spcPts val="0"/>
              </a:spcBef>
              <a:spcAft>
                <a:spcPts val="0"/>
              </a:spcAft>
              <a:buClr>
                <a:srgbClr val="000000"/>
              </a:buClr>
              <a:buSzPts val="3000"/>
              <a:buFont typeface="Poppins"/>
              <a:buNone/>
              <a:defRPr sz="3000" b="1" i="0" u="none" strike="noStrike" cap="none">
                <a:solidFill>
                  <a:srgbClr val="000000"/>
                </a:solidFill>
                <a:latin typeface="Poppins"/>
                <a:ea typeface="Poppins"/>
                <a:cs typeface="Poppins"/>
                <a:sym typeface="Poppins"/>
              </a:defRPr>
            </a:lvl3pPr>
            <a:lvl4pPr marR="0" lvl="3" algn="l" rtl="0">
              <a:lnSpc>
                <a:spcPct val="100000"/>
              </a:lnSpc>
              <a:spcBef>
                <a:spcPts val="0"/>
              </a:spcBef>
              <a:spcAft>
                <a:spcPts val="0"/>
              </a:spcAft>
              <a:buClr>
                <a:srgbClr val="000000"/>
              </a:buClr>
              <a:buSzPts val="3000"/>
              <a:buFont typeface="Poppins"/>
              <a:buNone/>
              <a:defRPr sz="3000" b="1" i="0" u="none" strike="noStrike" cap="none">
                <a:solidFill>
                  <a:srgbClr val="000000"/>
                </a:solidFill>
                <a:latin typeface="Poppins"/>
                <a:ea typeface="Poppins"/>
                <a:cs typeface="Poppins"/>
                <a:sym typeface="Poppins"/>
              </a:defRPr>
            </a:lvl4pPr>
            <a:lvl5pPr marR="0" lvl="4" algn="l" rtl="0">
              <a:lnSpc>
                <a:spcPct val="100000"/>
              </a:lnSpc>
              <a:spcBef>
                <a:spcPts val="0"/>
              </a:spcBef>
              <a:spcAft>
                <a:spcPts val="0"/>
              </a:spcAft>
              <a:buClr>
                <a:srgbClr val="000000"/>
              </a:buClr>
              <a:buSzPts val="3000"/>
              <a:buFont typeface="Poppins"/>
              <a:buNone/>
              <a:defRPr sz="3000" b="1" i="0" u="none" strike="noStrike" cap="none">
                <a:solidFill>
                  <a:srgbClr val="000000"/>
                </a:solidFill>
                <a:latin typeface="Poppins"/>
                <a:ea typeface="Poppins"/>
                <a:cs typeface="Poppins"/>
                <a:sym typeface="Poppins"/>
              </a:defRPr>
            </a:lvl5pPr>
            <a:lvl6pPr marR="0" lvl="5" algn="l" rtl="0">
              <a:lnSpc>
                <a:spcPct val="100000"/>
              </a:lnSpc>
              <a:spcBef>
                <a:spcPts val="0"/>
              </a:spcBef>
              <a:spcAft>
                <a:spcPts val="0"/>
              </a:spcAft>
              <a:buClr>
                <a:srgbClr val="000000"/>
              </a:buClr>
              <a:buSzPts val="3000"/>
              <a:buFont typeface="Poppins"/>
              <a:buNone/>
              <a:defRPr sz="3000" b="1" i="0" u="none" strike="noStrike" cap="none">
                <a:solidFill>
                  <a:srgbClr val="000000"/>
                </a:solidFill>
                <a:latin typeface="Poppins"/>
                <a:ea typeface="Poppins"/>
                <a:cs typeface="Poppins"/>
                <a:sym typeface="Poppins"/>
              </a:defRPr>
            </a:lvl6pPr>
            <a:lvl7pPr marR="0" lvl="6" algn="l" rtl="0">
              <a:lnSpc>
                <a:spcPct val="100000"/>
              </a:lnSpc>
              <a:spcBef>
                <a:spcPts val="0"/>
              </a:spcBef>
              <a:spcAft>
                <a:spcPts val="0"/>
              </a:spcAft>
              <a:buClr>
                <a:srgbClr val="000000"/>
              </a:buClr>
              <a:buSzPts val="3000"/>
              <a:buFont typeface="Poppins"/>
              <a:buNone/>
              <a:defRPr sz="3000" b="1" i="0" u="none" strike="noStrike" cap="none">
                <a:solidFill>
                  <a:srgbClr val="000000"/>
                </a:solidFill>
                <a:latin typeface="Poppins"/>
                <a:ea typeface="Poppins"/>
                <a:cs typeface="Poppins"/>
                <a:sym typeface="Poppins"/>
              </a:defRPr>
            </a:lvl7pPr>
            <a:lvl8pPr marR="0" lvl="7" algn="l" rtl="0">
              <a:lnSpc>
                <a:spcPct val="100000"/>
              </a:lnSpc>
              <a:spcBef>
                <a:spcPts val="0"/>
              </a:spcBef>
              <a:spcAft>
                <a:spcPts val="0"/>
              </a:spcAft>
              <a:buClr>
                <a:srgbClr val="000000"/>
              </a:buClr>
              <a:buSzPts val="3000"/>
              <a:buFont typeface="Poppins"/>
              <a:buNone/>
              <a:defRPr sz="3000" b="1" i="0" u="none" strike="noStrike" cap="none">
                <a:solidFill>
                  <a:srgbClr val="000000"/>
                </a:solidFill>
                <a:latin typeface="Poppins"/>
                <a:ea typeface="Poppins"/>
                <a:cs typeface="Poppins"/>
                <a:sym typeface="Poppins"/>
              </a:defRPr>
            </a:lvl8pPr>
            <a:lvl9pPr marR="0" lvl="8" algn="l" rtl="0">
              <a:lnSpc>
                <a:spcPct val="100000"/>
              </a:lnSpc>
              <a:spcBef>
                <a:spcPts val="0"/>
              </a:spcBef>
              <a:spcAft>
                <a:spcPts val="0"/>
              </a:spcAft>
              <a:buClr>
                <a:srgbClr val="000000"/>
              </a:buClr>
              <a:buSzPts val="3000"/>
              <a:buFont typeface="Poppins"/>
              <a:buNone/>
              <a:defRPr sz="3000" b="1" i="0" u="none" strike="noStrike" cap="none">
                <a:solidFill>
                  <a:srgbClr val="000000"/>
                </a:solidFill>
                <a:latin typeface="Poppins"/>
                <a:ea typeface="Poppins"/>
                <a:cs typeface="Poppins"/>
                <a:sym typeface="Poppins"/>
              </a:defRPr>
            </a:lvl9pPr>
          </a:lstStyle>
          <a:p>
            <a:endParaRPr/>
          </a:p>
        </p:txBody>
      </p:sp>
      <p:sp>
        <p:nvSpPr>
          <p:cNvPr id="293" name="Google Shape;293;p28"/>
          <p:cNvSpPr txBox="1">
            <a:spLocks noGrp="1"/>
          </p:cNvSpPr>
          <p:nvPr>
            <p:ph type="body" idx="1"/>
          </p:nvPr>
        </p:nvSpPr>
        <p:spPr>
          <a:xfrm>
            <a:off x="507150" y="893450"/>
            <a:ext cx="4412700" cy="3206400"/>
          </a:xfrm>
          <a:prstGeom prst="rect">
            <a:avLst/>
          </a:prstGeom>
          <a:noFill/>
          <a:ln>
            <a:noFill/>
          </a:ln>
        </p:spPr>
        <p:txBody>
          <a:bodyPr spcFirstLastPara="1" wrap="square" lIns="91425" tIns="91425" rIns="91425" bIns="91425" anchor="t" anchorCtr="0">
            <a:noAutofit/>
          </a:bodyPr>
          <a:lstStyle>
            <a:lvl1pPr marL="457200" marR="0" lvl="0" indent="-387350" algn="l" rtl="0">
              <a:lnSpc>
                <a:spcPct val="100000"/>
              </a:lnSpc>
              <a:spcBef>
                <a:spcPts val="0"/>
              </a:spcBef>
              <a:spcAft>
                <a:spcPts val="0"/>
              </a:spcAft>
              <a:buClr>
                <a:srgbClr val="000000"/>
              </a:buClr>
              <a:buSzPts val="2500"/>
              <a:buFont typeface="Poppins"/>
              <a:buChar char="●"/>
              <a:defRPr sz="2500" b="0" i="0" u="none" strike="noStrike" cap="none">
                <a:solidFill>
                  <a:srgbClr val="000000"/>
                </a:solidFill>
                <a:latin typeface="Poppins"/>
                <a:ea typeface="Poppins"/>
                <a:cs typeface="Poppins"/>
                <a:sym typeface="Poppins"/>
              </a:defRPr>
            </a:lvl1pPr>
            <a:lvl2pPr marL="914400" marR="0" lvl="1" indent="-374650" algn="l" rtl="0">
              <a:lnSpc>
                <a:spcPct val="100000"/>
              </a:lnSpc>
              <a:spcBef>
                <a:spcPts val="0"/>
              </a:spcBef>
              <a:spcAft>
                <a:spcPts val="0"/>
              </a:spcAft>
              <a:buClr>
                <a:srgbClr val="000000"/>
              </a:buClr>
              <a:buSzPts val="2300"/>
              <a:buFont typeface="Poppins"/>
              <a:buChar char="○"/>
              <a:defRPr sz="2300" b="0" i="0" u="none" strike="noStrike" cap="none">
                <a:solidFill>
                  <a:srgbClr val="000000"/>
                </a:solidFill>
                <a:latin typeface="Poppins"/>
                <a:ea typeface="Poppins"/>
                <a:cs typeface="Poppins"/>
                <a:sym typeface="Poppins"/>
              </a:defRPr>
            </a:lvl2pPr>
            <a:lvl3pPr marL="1371600" marR="0" lvl="2" indent="-368300" algn="l" rtl="0">
              <a:lnSpc>
                <a:spcPct val="100000"/>
              </a:lnSpc>
              <a:spcBef>
                <a:spcPts val="0"/>
              </a:spcBef>
              <a:spcAft>
                <a:spcPts val="0"/>
              </a:spcAft>
              <a:buClr>
                <a:srgbClr val="000000"/>
              </a:buClr>
              <a:buSzPts val="2200"/>
              <a:buFont typeface="Poppins"/>
              <a:buChar char="■"/>
              <a:defRPr sz="2200" b="0" i="0" u="none" strike="noStrike" cap="none">
                <a:solidFill>
                  <a:srgbClr val="000000"/>
                </a:solidFill>
                <a:latin typeface="Poppins"/>
                <a:ea typeface="Poppins"/>
                <a:cs typeface="Poppins"/>
                <a:sym typeface="Poppins"/>
              </a:defRPr>
            </a:lvl3pPr>
            <a:lvl4pPr marL="1828800" marR="0" lvl="3" indent="-349250" algn="l" rtl="0">
              <a:lnSpc>
                <a:spcPct val="100000"/>
              </a:lnSpc>
              <a:spcBef>
                <a:spcPts val="0"/>
              </a:spcBef>
              <a:spcAft>
                <a:spcPts val="0"/>
              </a:spcAft>
              <a:buClr>
                <a:srgbClr val="000000"/>
              </a:buClr>
              <a:buSzPts val="1900"/>
              <a:buFont typeface="Poppins"/>
              <a:buChar char="●"/>
              <a:defRPr sz="1900" b="0" i="0" u="none" strike="noStrike" cap="none">
                <a:solidFill>
                  <a:srgbClr val="000000"/>
                </a:solidFill>
                <a:latin typeface="Poppins"/>
                <a:ea typeface="Poppins"/>
                <a:cs typeface="Poppins"/>
                <a:sym typeface="Poppins"/>
              </a:defRPr>
            </a:lvl4pPr>
            <a:lvl5pPr marL="2286000" marR="0" lvl="4" indent="-336550" algn="l" rtl="0">
              <a:lnSpc>
                <a:spcPct val="100000"/>
              </a:lnSpc>
              <a:spcBef>
                <a:spcPts val="0"/>
              </a:spcBef>
              <a:spcAft>
                <a:spcPts val="0"/>
              </a:spcAft>
              <a:buClr>
                <a:srgbClr val="000000"/>
              </a:buClr>
              <a:buSzPts val="1700"/>
              <a:buFont typeface="Poppins"/>
              <a:buChar char="○"/>
              <a:defRPr sz="1700" b="0" i="0" u="none" strike="noStrike" cap="none">
                <a:solidFill>
                  <a:srgbClr val="000000"/>
                </a:solidFill>
                <a:latin typeface="Poppins"/>
                <a:ea typeface="Poppins"/>
                <a:cs typeface="Poppins"/>
                <a:sym typeface="Poppins"/>
              </a:defRPr>
            </a:lvl5pPr>
            <a:lvl6pPr marL="2743200" marR="0" lvl="5" indent="-323850" algn="l" rtl="0">
              <a:lnSpc>
                <a:spcPct val="100000"/>
              </a:lnSpc>
              <a:spcBef>
                <a:spcPts val="0"/>
              </a:spcBef>
              <a:spcAft>
                <a:spcPts val="0"/>
              </a:spcAft>
              <a:buClr>
                <a:srgbClr val="000000"/>
              </a:buClr>
              <a:buSzPts val="1500"/>
              <a:buFont typeface="Poppins"/>
              <a:buChar char="■"/>
              <a:defRPr sz="1500" b="0" i="0" u="none" strike="noStrike" cap="none">
                <a:solidFill>
                  <a:srgbClr val="000000"/>
                </a:solidFill>
                <a:latin typeface="Poppins"/>
                <a:ea typeface="Poppins"/>
                <a:cs typeface="Poppins"/>
                <a:sym typeface="Poppins"/>
              </a:defRPr>
            </a:lvl6pPr>
            <a:lvl7pPr marL="3200400" marR="0" lvl="6" indent="-292100" algn="l" rtl="0">
              <a:lnSpc>
                <a:spcPct val="100000"/>
              </a:lnSpc>
              <a:spcBef>
                <a:spcPts val="0"/>
              </a:spcBef>
              <a:spcAft>
                <a:spcPts val="0"/>
              </a:spcAft>
              <a:buClr>
                <a:srgbClr val="000000"/>
              </a:buClr>
              <a:buSzPts val="1000"/>
              <a:buFont typeface="Poppins"/>
              <a:buChar char="●"/>
              <a:defRPr sz="1000" b="0" i="0" u="none" strike="noStrike" cap="none">
                <a:solidFill>
                  <a:srgbClr val="000000"/>
                </a:solidFill>
                <a:latin typeface="Poppins"/>
                <a:ea typeface="Poppins"/>
                <a:cs typeface="Poppins"/>
                <a:sym typeface="Poppins"/>
              </a:defRPr>
            </a:lvl7pPr>
            <a:lvl8pPr marL="3657600" marR="0" lvl="7" indent="-292100" algn="l" rtl="0">
              <a:lnSpc>
                <a:spcPct val="100000"/>
              </a:lnSpc>
              <a:spcBef>
                <a:spcPts val="0"/>
              </a:spcBef>
              <a:spcAft>
                <a:spcPts val="0"/>
              </a:spcAft>
              <a:buClr>
                <a:srgbClr val="000000"/>
              </a:buClr>
              <a:buSzPts val="1000"/>
              <a:buFont typeface="Poppins"/>
              <a:buChar char="○"/>
              <a:defRPr sz="1000" b="0" i="0" u="none" strike="noStrike" cap="none">
                <a:solidFill>
                  <a:srgbClr val="000000"/>
                </a:solidFill>
                <a:latin typeface="Poppins"/>
                <a:ea typeface="Poppins"/>
                <a:cs typeface="Poppins"/>
                <a:sym typeface="Poppins"/>
              </a:defRPr>
            </a:lvl8pPr>
            <a:lvl9pPr marL="4114800" marR="0" lvl="8" indent="-292100" algn="l" rtl="0">
              <a:lnSpc>
                <a:spcPct val="100000"/>
              </a:lnSpc>
              <a:spcBef>
                <a:spcPts val="0"/>
              </a:spcBef>
              <a:spcAft>
                <a:spcPts val="0"/>
              </a:spcAft>
              <a:buClr>
                <a:srgbClr val="000000"/>
              </a:buClr>
              <a:buSzPts val="1000"/>
              <a:buFont typeface="Poppins"/>
              <a:buChar char="■"/>
              <a:defRPr sz="1000" b="0" i="0" u="none" strike="noStrike" cap="none">
                <a:solidFill>
                  <a:srgbClr val="000000"/>
                </a:solidFill>
                <a:latin typeface="Poppins"/>
                <a:ea typeface="Poppins"/>
                <a:cs typeface="Poppins"/>
                <a:sym typeface="Poppins"/>
              </a:defRPr>
            </a:lvl9pPr>
          </a:lstStyle>
          <a:p>
            <a:endParaRPr/>
          </a:p>
        </p:txBody>
      </p:sp>
      <p:sp>
        <p:nvSpPr>
          <p:cNvPr id="294" name="Google Shape;294;p28"/>
          <p:cNvSpPr txBox="1">
            <a:spLocks noGrp="1"/>
          </p:cNvSpPr>
          <p:nvPr>
            <p:ph type="sldNum" idx="12"/>
          </p:nvPr>
        </p:nvSpPr>
        <p:spPr>
          <a:xfrm>
            <a:off x="8438725" y="4854575"/>
            <a:ext cx="548700" cy="2826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08080"/>
                </a:solidFill>
                <a:latin typeface="Encode Sans Semi Condensed Light"/>
                <a:ea typeface="Encode Sans Semi Condensed Light"/>
                <a:cs typeface="Encode Sans Semi Condensed Light"/>
                <a:sym typeface="Encode Sans Semi Condensed Light"/>
              </a:defRPr>
            </a:lvl9pPr>
          </a:lstStyle>
          <a:p>
            <a:pPr marL="0" lvl="0" indent="0" algn="r" rtl="0">
              <a:spcBef>
                <a:spcPts val="0"/>
              </a:spcBef>
              <a:spcAft>
                <a:spcPts val="0"/>
              </a:spcAft>
              <a:buNone/>
            </a:pPr>
            <a:fld id="{00000000-1234-1234-1234-123412341234}" type="slidenum">
              <a:rPr lang="en-US"/>
              <a:t>‹#›</a:t>
            </a:fld>
            <a:endParaRPr/>
          </a:p>
        </p:txBody>
      </p:sp>
      <p:sp>
        <p:nvSpPr>
          <p:cNvPr id="295" name="Google Shape;295;p28"/>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3C71"/>
                </a:solidFill>
                <a:latin typeface="Poppins"/>
                <a:ea typeface="Poppins"/>
                <a:cs typeface="Poppins"/>
                <a:sym typeface="Poppins"/>
              </a:rPr>
              <a:t>Office of Personal Property Management</a:t>
            </a:r>
            <a:endParaRPr sz="1400" b="0" i="0" u="none" strike="noStrike" cap="none">
              <a:solidFill>
                <a:srgbClr val="003C71"/>
              </a:solidFill>
              <a:latin typeface="Poppins"/>
              <a:ea typeface="Poppins"/>
              <a:cs typeface="Poppins"/>
              <a:sym typeface="Poppins"/>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Stephon.jackson@gsa.gov"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51"/>
          <p:cNvSpPr/>
          <p:nvPr/>
        </p:nvSpPr>
        <p:spPr>
          <a:xfrm>
            <a:off x="297953" y="0"/>
            <a:ext cx="7488736" cy="4500563"/>
          </a:xfrm>
          <a:prstGeom prst="rect">
            <a:avLst/>
          </a:prstGeom>
          <a:solidFill>
            <a:schemeClr val="lt1"/>
          </a:solid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None/>
            </a:pPr>
            <a:endParaRPr sz="1687" b="0" i="0" u="none" strike="noStrike" cap="none">
              <a:solidFill>
                <a:schemeClr val="dk1"/>
              </a:solidFill>
              <a:latin typeface="Arial"/>
              <a:ea typeface="Arial"/>
              <a:cs typeface="Arial"/>
              <a:sym typeface="Arial"/>
            </a:endParaRPr>
          </a:p>
        </p:txBody>
      </p:sp>
      <p:pic>
        <p:nvPicPr>
          <p:cNvPr id="561" name="Google Shape;561;p51" descr="HiRez4inchGSAStarMarkRGB.jpg"/>
          <p:cNvPicPr preferRelativeResize="0"/>
          <p:nvPr/>
        </p:nvPicPr>
        <p:blipFill rotWithShape="1">
          <a:blip r:embed="rId3">
            <a:alphaModFix/>
          </a:blip>
          <a:srcRect/>
          <a:stretch/>
        </p:blipFill>
        <p:spPr>
          <a:xfrm>
            <a:off x="1613162" y="228920"/>
            <a:ext cx="560039" cy="505828"/>
          </a:xfrm>
          <a:prstGeom prst="rect">
            <a:avLst/>
          </a:prstGeom>
          <a:noFill/>
          <a:ln>
            <a:noFill/>
          </a:ln>
        </p:spPr>
      </p:pic>
      <p:sp>
        <p:nvSpPr>
          <p:cNvPr id="562" name="Google Shape;562;p51"/>
          <p:cNvSpPr txBox="1"/>
          <p:nvPr/>
        </p:nvSpPr>
        <p:spPr>
          <a:xfrm>
            <a:off x="2089582" y="245690"/>
            <a:ext cx="4964836" cy="541600"/>
          </a:xfrm>
          <a:prstGeom prst="rect">
            <a:avLst/>
          </a:prstGeom>
          <a:noFill/>
          <a:ln>
            <a:noFill/>
          </a:ln>
        </p:spPr>
        <p:txBody>
          <a:bodyPr spcFirstLastPara="1" wrap="square" lIns="64275" tIns="64275" rIns="64275" bIns="64275" anchor="t" anchorCtr="0">
            <a:noAutofit/>
          </a:bodyPr>
          <a:lstStyle/>
          <a:p>
            <a:pPr marL="0" marR="0" lvl="0" indent="0" algn="ctr" rtl="0">
              <a:lnSpc>
                <a:spcPct val="100000"/>
              </a:lnSpc>
              <a:spcBef>
                <a:spcPts val="0"/>
              </a:spcBef>
              <a:spcAft>
                <a:spcPts val="0"/>
              </a:spcAft>
              <a:buNone/>
            </a:pPr>
            <a:r>
              <a:rPr lang="en-US" sz="2250" b="1" i="0" u="none" strike="noStrike" cap="none">
                <a:solidFill>
                  <a:srgbClr val="000000"/>
                </a:solidFill>
                <a:latin typeface="Lato"/>
                <a:ea typeface="Lato"/>
                <a:cs typeface="Lato"/>
                <a:sym typeface="Lato"/>
              </a:rPr>
              <a:t>Personal Property Zones &amp; COEs</a:t>
            </a:r>
            <a:endParaRPr sz="2250" b="1" i="0" u="none" strike="noStrike" cap="none">
              <a:solidFill>
                <a:srgbClr val="000000"/>
              </a:solidFill>
              <a:latin typeface="Lato"/>
              <a:ea typeface="Lato"/>
              <a:cs typeface="Lato"/>
              <a:sym typeface="Lato"/>
            </a:endParaRPr>
          </a:p>
        </p:txBody>
      </p:sp>
      <p:sp>
        <p:nvSpPr>
          <p:cNvPr id="563" name="Google Shape;563;p51"/>
          <p:cNvSpPr/>
          <p:nvPr/>
        </p:nvSpPr>
        <p:spPr>
          <a:xfrm>
            <a:off x="6879340" y="4444348"/>
            <a:ext cx="801563" cy="5632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4275" tIns="64275" rIns="64275" bIns="64275" anchor="ctr" anchorCtr="0">
            <a:noAutofit/>
          </a:bodyPr>
          <a:lstStyle/>
          <a:p>
            <a:pPr marL="0" marR="0" lvl="0" indent="0" algn="ctr" rtl="0">
              <a:lnSpc>
                <a:spcPct val="100000"/>
              </a:lnSpc>
              <a:spcBef>
                <a:spcPts val="0"/>
              </a:spcBef>
              <a:spcAft>
                <a:spcPts val="0"/>
              </a:spcAft>
              <a:buNone/>
            </a:pPr>
            <a:endParaRPr sz="984" b="0" i="0" u="none" strike="noStrike" cap="none">
              <a:solidFill>
                <a:srgbClr val="000000"/>
              </a:solidFill>
              <a:latin typeface="Arial"/>
              <a:ea typeface="Arial"/>
              <a:cs typeface="Arial"/>
              <a:sym typeface="Arial"/>
            </a:endParaRPr>
          </a:p>
        </p:txBody>
      </p:sp>
      <p:pic>
        <p:nvPicPr>
          <p:cNvPr id="564" name="Google Shape;564;p51"/>
          <p:cNvPicPr preferRelativeResize="0"/>
          <p:nvPr/>
        </p:nvPicPr>
        <p:blipFill rotWithShape="1">
          <a:blip r:embed="rId4">
            <a:alphaModFix/>
          </a:blip>
          <a:srcRect l="16055" r="12683" b="8070"/>
          <a:stretch/>
        </p:blipFill>
        <p:spPr>
          <a:xfrm>
            <a:off x="3411021" y="642832"/>
            <a:ext cx="5599416" cy="4254979"/>
          </a:xfrm>
          <a:prstGeom prst="rect">
            <a:avLst/>
          </a:prstGeom>
          <a:noFill/>
          <a:ln>
            <a:noFill/>
          </a:ln>
        </p:spPr>
      </p:pic>
      <p:sp>
        <p:nvSpPr>
          <p:cNvPr id="565" name="Google Shape;565;p51"/>
          <p:cNvSpPr/>
          <p:nvPr/>
        </p:nvSpPr>
        <p:spPr>
          <a:xfrm>
            <a:off x="297951" y="951891"/>
            <a:ext cx="3113069" cy="1204135"/>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4275" tIns="64275" rIns="64275" bIns="64275" anchor="t" anchorCtr="0">
            <a:no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Lato"/>
                <a:ea typeface="Lato"/>
                <a:cs typeface="Lato"/>
                <a:sym typeface="Lato"/>
              </a:rPr>
              <a:t>Northeast Capital:</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Lato"/>
                <a:ea typeface="Lato"/>
                <a:cs typeface="Lato"/>
                <a:sym typeface="Lato"/>
              </a:rPr>
              <a:t>DOD Vessels (&gt;=50 ft)</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Lato"/>
                <a:ea typeface="Lato"/>
                <a:cs typeface="Lato"/>
                <a:sym typeface="Lato"/>
              </a:rPr>
              <a:t>Foreign Gifts</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Lato"/>
                <a:ea typeface="Lato"/>
                <a:cs typeface="Lato"/>
                <a:sym typeface="Lato"/>
              </a:rPr>
              <a:t>Animals</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Lato"/>
                <a:ea typeface="Lato"/>
                <a:cs typeface="Lato"/>
                <a:sym typeface="Lato"/>
              </a:rPr>
              <a:t>Eligibility &amp; Compliance (Eastern)</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421" b="1"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984" b="0" i="1" u="none" strike="noStrike" cap="none">
                <a:solidFill>
                  <a:srgbClr val="000000"/>
                </a:solidFill>
                <a:latin typeface="Lato"/>
                <a:ea typeface="Lato"/>
                <a:cs typeface="Lato"/>
                <a:sym typeface="Lato"/>
              </a:rPr>
              <a:t>Joseph M. Hvorecky - </a:t>
            </a:r>
            <a:r>
              <a:rPr lang="en-US" sz="984" b="0" i="1" u="none" strike="noStrike" cap="none">
                <a:solidFill>
                  <a:srgbClr val="222222"/>
                </a:solidFill>
                <a:highlight>
                  <a:srgbClr val="FFFFFF"/>
                </a:highlight>
                <a:latin typeface="Lato"/>
                <a:ea typeface="Lato"/>
                <a:cs typeface="Lato"/>
                <a:sym typeface="Lato"/>
              </a:rPr>
              <a:t>(215) 266-4505</a:t>
            </a:r>
            <a:endParaRPr sz="984" b="0" i="1" u="none" strike="noStrike" cap="none">
              <a:solidFill>
                <a:srgbClr val="222222"/>
              </a:solidFill>
              <a:highlight>
                <a:srgbClr val="FFFFFF"/>
              </a:highlight>
              <a:latin typeface="Lato"/>
              <a:ea typeface="Lato"/>
              <a:cs typeface="Lato"/>
              <a:sym typeface="Lato"/>
            </a:endParaRPr>
          </a:p>
          <a:p>
            <a:pPr marL="0" marR="0" lvl="0" indent="0" algn="l" rtl="0">
              <a:lnSpc>
                <a:spcPct val="100000"/>
              </a:lnSpc>
              <a:spcBef>
                <a:spcPts val="0"/>
              </a:spcBef>
              <a:spcAft>
                <a:spcPts val="0"/>
              </a:spcAft>
              <a:buNone/>
            </a:pPr>
            <a:endParaRPr sz="421" b="0" i="1" u="none" strike="noStrike" cap="none">
              <a:solidFill>
                <a:srgbClr val="222222"/>
              </a:solidFill>
              <a:highlight>
                <a:srgbClr val="FFFFFF"/>
              </a:highlight>
              <a:latin typeface="Lato"/>
              <a:ea typeface="Lato"/>
              <a:cs typeface="Lato"/>
              <a:sym typeface="Lato"/>
            </a:endParaRPr>
          </a:p>
          <a:p>
            <a:pPr marL="0" marR="0" lvl="0" indent="0" algn="l" rtl="0">
              <a:lnSpc>
                <a:spcPct val="100000"/>
              </a:lnSpc>
              <a:spcBef>
                <a:spcPts val="0"/>
              </a:spcBef>
              <a:spcAft>
                <a:spcPts val="0"/>
              </a:spcAft>
              <a:buNone/>
            </a:pPr>
            <a:r>
              <a:rPr lang="en-US" sz="984" b="0" i="1" u="none" strike="noStrike" cap="none">
                <a:solidFill>
                  <a:srgbClr val="222222"/>
                </a:solidFill>
                <a:highlight>
                  <a:srgbClr val="FFFFFF"/>
                </a:highlight>
                <a:latin typeface="Lato"/>
                <a:ea typeface="Lato"/>
                <a:cs typeface="Lato"/>
                <a:sym typeface="Lato"/>
              </a:rPr>
              <a:t>Charles Robinson - (202) 465-5758’</a:t>
            </a:r>
            <a:endParaRPr sz="984" b="0" i="1" u="none" strike="noStrike" cap="none">
              <a:solidFill>
                <a:srgbClr val="222222"/>
              </a:solidFill>
              <a:highlight>
                <a:srgbClr val="FFFFFF"/>
              </a:highlight>
              <a:latin typeface="Lato"/>
              <a:ea typeface="Lato"/>
              <a:cs typeface="Lato"/>
              <a:sym typeface="Lato"/>
            </a:endParaRPr>
          </a:p>
          <a:p>
            <a:pPr marL="0" marR="0" lvl="0" indent="0" algn="l" rtl="0">
              <a:lnSpc>
                <a:spcPct val="100000"/>
              </a:lnSpc>
              <a:spcBef>
                <a:spcPts val="0"/>
              </a:spcBef>
              <a:spcAft>
                <a:spcPts val="0"/>
              </a:spcAft>
              <a:buNone/>
            </a:pPr>
            <a:endParaRPr sz="984" b="0" i="1" u="none" strike="noStrike" cap="none">
              <a:solidFill>
                <a:srgbClr val="222222"/>
              </a:solidFill>
              <a:highlight>
                <a:srgbClr val="FFFFFF"/>
              </a:highlight>
              <a:latin typeface="Lato"/>
              <a:ea typeface="Lato"/>
              <a:cs typeface="Lato"/>
              <a:sym typeface="Lato"/>
            </a:endParaRPr>
          </a:p>
          <a:p>
            <a:pPr marL="0" marR="0" lvl="0" indent="0" algn="l" rtl="0">
              <a:lnSpc>
                <a:spcPct val="100000"/>
              </a:lnSpc>
              <a:spcBef>
                <a:spcPts val="0"/>
              </a:spcBef>
              <a:spcAft>
                <a:spcPts val="0"/>
              </a:spcAft>
              <a:buNone/>
            </a:pPr>
            <a:endParaRPr sz="984" b="0" i="1" u="none" strike="noStrike" cap="none">
              <a:solidFill>
                <a:srgbClr val="222222"/>
              </a:solidFill>
              <a:highlight>
                <a:srgbClr val="FFFFFF"/>
              </a:highlight>
              <a:latin typeface="Lato"/>
              <a:ea typeface="Lato"/>
              <a:cs typeface="Lato"/>
              <a:sym typeface="Lato"/>
            </a:endParaRPr>
          </a:p>
          <a:p>
            <a:pPr marL="0" marR="0" lvl="0" indent="0" algn="l" rtl="0">
              <a:lnSpc>
                <a:spcPct val="100000"/>
              </a:lnSpc>
              <a:spcBef>
                <a:spcPts val="0"/>
              </a:spcBef>
              <a:spcAft>
                <a:spcPts val="0"/>
              </a:spcAft>
              <a:buNone/>
            </a:pPr>
            <a:endParaRPr sz="1125" b="1" i="0" u="none" strike="noStrike" cap="none">
              <a:solidFill>
                <a:srgbClr val="000000"/>
              </a:solidFill>
              <a:latin typeface="Arial"/>
              <a:ea typeface="Arial"/>
              <a:cs typeface="Arial"/>
              <a:sym typeface="Arial"/>
            </a:endParaRPr>
          </a:p>
        </p:txBody>
      </p:sp>
      <p:sp>
        <p:nvSpPr>
          <p:cNvPr id="566" name="Google Shape;566;p51"/>
          <p:cNvSpPr/>
          <p:nvPr/>
        </p:nvSpPr>
        <p:spPr>
          <a:xfrm>
            <a:off x="293504" y="2172796"/>
            <a:ext cx="3117517" cy="814679"/>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4275" tIns="64275" rIns="64275" bIns="64275" anchor="t" anchorCtr="0">
            <a:no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Lato"/>
                <a:ea typeface="Lato"/>
                <a:cs typeface="Lato"/>
                <a:sym typeface="Lato"/>
              </a:rPr>
              <a:t>Southeast Great Lakes:</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Lato"/>
                <a:ea typeface="Lato"/>
                <a:cs typeface="Lato"/>
                <a:sym typeface="Lato"/>
              </a:rPr>
              <a:t>Civilian Vessels (&gt;=50 ft)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Lato"/>
                <a:ea typeface="Lato"/>
                <a:cs typeface="Lato"/>
                <a:sym typeface="Lato"/>
              </a:rPr>
              <a:t>Donation Allocations (Eastern States)</a:t>
            </a:r>
            <a:endParaRPr/>
          </a:p>
          <a:p>
            <a:pPr marL="0" marR="0" lvl="0" indent="0" algn="l" rtl="0">
              <a:lnSpc>
                <a:spcPct val="100000"/>
              </a:lnSpc>
              <a:spcBef>
                <a:spcPts val="0"/>
              </a:spcBef>
              <a:spcAft>
                <a:spcPts val="0"/>
              </a:spcAft>
              <a:buNone/>
            </a:pPr>
            <a:endParaRPr sz="1400" b="1"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421" b="1"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984" b="0" i="1" u="none" strike="noStrike" cap="none">
                <a:solidFill>
                  <a:srgbClr val="222222"/>
                </a:solidFill>
                <a:highlight>
                  <a:srgbClr val="FFFFFF"/>
                </a:highlight>
                <a:latin typeface="Lato"/>
                <a:ea typeface="Lato"/>
                <a:cs typeface="Lato"/>
                <a:sym typeface="Lato"/>
              </a:rPr>
              <a:t>Karen Warrior  (404) 433-8537</a:t>
            </a:r>
            <a:endParaRPr/>
          </a:p>
          <a:p>
            <a:pPr marL="0" marR="0" lvl="0" indent="0" algn="l" rtl="0">
              <a:lnSpc>
                <a:spcPct val="100000"/>
              </a:lnSpc>
              <a:spcBef>
                <a:spcPts val="0"/>
              </a:spcBef>
              <a:spcAft>
                <a:spcPts val="0"/>
              </a:spcAft>
              <a:buNone/>
            </a:pPr>
            <a:endParaRPr sz="421" b="0" i="1" u="none" strike="noStrike" cap="none">
              <a:solidFill>
                <a:srgbClr val="222222"/>
              </a:solidFill>
              <a:highlight>
                <a:srgbClr val="FFFFFF"/>
              </a:highlight>
              <a:latin typeface="Lato"/>
              <a:ea typeface="Lato"/>
              <a:cs typeface="Lato"/>
              <a:sym typeface="Lato"/>
            </a:endParaRPr>
          </a:p>
          <a:p>
            <a:pPr marL="0" marR="0" lvl="0" indent="0" algn="l" rtl="0">
              <a:lnSpc>
                <a:spcPct val="100000"/>
              </a:lnSpc>
              <a:spcBef>
                <a:spcPts val="0"/>
              </a:spcBef>
              <a:spcAft>
                <a:spcPts val="0"/>
              </a:spcAft>
              <a:buNone/>
            </a:pPr>
            <a:r>
              <a:rPr lang="en-US" sz="984" b="0" i="1" u="none" strike="noStrike" cap="none">
                <a:solidFill>
                  <a:srgbClr val="222222"/>
                </a:solidFill>
                <a:highlight>
                  <a:srgbClr val="FFFFFF"/>
                </a:highlight>
                <a:latin typeface="Lato"/>
                <a:ea typeface="Lato"/>
                <a:cs typeface="Lato"/>
                <a:sym typeface="Lato"/>
              </a:rPr>
              <a:t>Candice Threatt  (312) 520-9215</a:t>
            </a:r>
            <a:endParaRPr/>
          </a:p>
        </p:txBody>
      </p:sp>
      <p:sp>
        <p:nvSpPr>
          <p:cNvPr id="567" name="Google Shape;567;p51"/>
          <p:cNvSpPr/>
          <p:nvPr/>
        </p:nvSpPr>
        <p:spPr>
          <a:xfrm>
            <a:off x="289055" y="3004244"/>
            <a:ext cx="3113069" cy="806084"/>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4275" tIns="64275" rIns="64275" bIns="64275" anchor="t" anchorCtr="0">
            <a:no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Lato"/>
                <a:ea typeface="Lato"/>
                <a:cs typeface="Lato"/>
                <a:sym typeface="Lato"/>
              </a:rPr>
              <a:t>Southwest Central: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Lato"/>
                <a:ea typeface="Lato"/>
                <a:cs typeface="Lato"/>
                <a:sym typeface="Lato"/>
              </a:rPr>
              <a:t>Firearms</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Lato"/>
                <a:ea typeface="Lato"/>
                <a:cs typeface="Lato"/>
                <a:sym typeface="Lato"/>
              </a:rPr>
              <a:t>Eligibility &amp; Compliance (Western)</a:t>
            </a:r>
            <a:endParaRPr/>
          </a:p>
          <a:p>
            <a:pPr marL="0" marR="0" lvl="0" indent="0" algn="l" rtl="0">
              <a:lnSpc>
                <a:spcPct val="100000"/>
              </a:lnSpc>
              <a:spcBef>
                <a:spcPts val="0"/>
              </a:spcBef>
              <a:spcAft>
                <a:spcPts val="0"/>
              </a:spcAft>
              <a:buNone/>
            </a:pPr>
            <a:endParaRPr sz="421" b="1" i="0" u="none" strike="noStrike" cap="none">
              <a:solidFill>
                <a:srgbClr val="000000"/>
              </a:solidFill>
              <a:latin typeface="Lato"/>
              <a:ea typeface="Lato"/>
              <a:cs typeface="Lato"/>
              <a:sym typeface="Lato"/>
            </a:endParaRPr>
          </a:p>
          <a:p>
            <a:pPr marL="0" marR="0" lvl="0" indent="0" algn="l" rtl="0">
              <a:lnSpc>
                <a:spcPct val="150000"/>
              </a:lnSpc>
              <a:spcBef>
                <a:spcPts val="0"/>
              </a:spcBef>
              <a:spcAft>
                <a:spcPts val="0"/>
              </a:spcAft>
              <a:buNone/>
            </a:pPr>
            <a:r>
              <a:rPr lang="en-US" sz="984" b="0" i="1" u="none" strike="noStrike" cap="none">
                <a:solidFill>
                  <a:srgbClr val="222222"/>
                </a:solidFill>
                <a:highlight>
                  <a:srgbClr val="FFFFFF"/>
                </a:highlight>
                <a:latin typeface="Lato"/>
                <a:ea typeface="Lato"/>
                <a:cs typeface="Lato"/>
                <a:sym typeface="Lato"/>
              </a:rPr>
              <a:t>Jennifer Koranda  (817) 205-5324</a:t>
            </a:r>
            <a:endParaRPr sz="421" b="0" i="1" u="none" strike="noStrike" cap="none">
              <a:solidFill>
                <a:srgbClr val="222222"/>
              </a:solidFill>
              <a:highlight>
                <a:srgbClr val="FFFFFF"/>
              </a:highlight>
              <a:latin typeface="Lato"/>
              <a:ea typeface="Lato"/>
              <a:cs typeface="Lato"/>
              <a:sym typeface="Lato"/>
            </a:endParaRPr>
          </a:p>
          <a:p>
            <a:pPr marL="0" marR="0" lvl="0" indent="0" algn="l" rtl="0">
              <a:lnSpc>
                <a:spcPct val="150000"/>
              </a:lnSpc>
              <a:spcBef>
                <a:spcPts val="0"/>
              </a:spcBef>
              <a:spcAft>
                <a:spcPts val="0"/>
              </a:spcAft>
              <a:buNone/>
            </a:pPr>
            <a:r>
              <a:rPr lang="en-US" sz="984" b="0" i="1" u="none" strike="noStrike" cap="none">
                <a:solidFill>
                  <a:srgbClr val="222222"/>
                </a:solidFill>
                <a:highlight>
                  <a:srgbClr val="FFFFFF"/>
                </a:highlight>
                <a:latin typeface="Lato"/>
                <a:ea typeface="Lato"/>
                <a:cs typeface="Lato"/>
                <a:sym typeface="Lato"/>
              </a:rPr>
              <a:t>Teresa Purifoy   (817) 507-6213</a:t>
            </a:r>
            <a:endParaRPr/>
          </a:p>
          <a:p>
            <a:pPr marL="0" marR="0" lvl="0" indent="0" algn="l" rtl="0">
              <a:lnSpc>
                <a:spcPct val="150000"/>
              </a:lnSpc>
              <a:spcBef>
                <a:spcPts val="0"/>
              </a:spcBef>
              <a:spcAft>
                <a:spcPts val="0"/>
              </a:spcAft>
              <a:buNone/>
            </a:pPr>
            <a:r>
              <a:rPr lang="en-US" sz="984" b="0" i="1" u="none" strike="noStrike" cap="none">
                <a:solidFill>
                  <a:srgbClr val="222222"/>
                </a:solidFill>
                <a:highlight>
                  <a:srgbClr val="FFFFFF"/>
                </a:highlight>
                <a:latin typeface="Lato"/>
                <a:ea typeface="Lato"/>
                <a:cs typeface="Lato"/>
                <a:sym typeface="Lato"/>
              </a:rPr>
              <a:t>Randy Gannoe  (817) 850-5587</a:t>
            </a:r>
            <a:endParaRPr/>
          </a:p>
          <a:p>
            <a:pPr marL="0" marR="0" lvl="0" indent="0" algn="l" rtl="0">
              <a:lnSpc>
                <a:spcPct val="150000"/>
              </a:lnSpc>
              <a:spcBef>
                <a:spcPts val="0"/>
              </a:spcBef>
              <a:spcAft>
                <a:spcPts val="0"/>
              </a:spcAft>
              <a:buNone/>
            </a:pPr>
            <a:endParaRPr sz="984" b="0" i="1" u="none" strike="noStrike" cap="none">
              <a:solidFill>
                <a:srgbClr val="222222"/>
              </a:solidFill>
              <a:highlight>
                <a:srgbClr val="FFFFFF"/>
              </a:highlight>
              <a:latin typeface="Lato"/>
              <a:ea typeface="Lato"/>
              <a:cs typeface="Lato"/>
              <a:sym typeface="Lato"/>
            </a:endParaRPr>
          </a:p>
          <a:p>
            <a:pPr marL="0" marR="0" lvl="0" indent="0" algn="l" rtl="0">
              <a:lnSpc>
                <a:spcPct val="150000"/>
              </a:lnSpc>
              <a:spcBef>
                <a:spcPts val="0"/>
              </a:spcBef>
              <a:spcAft>
                <a:spcPts val="0"/>
              </a:spcAft>
              <a:buNone/>
            </a:pPr>
            <a:endParaRPr sz="984" b="0" i="1" u="none" strike="noStrike" cap="none">
              <a:solidFill>
                <a:srgbClr val="222222"/>
              </a:solidFill>
              <a:highlight>
                <a:srgbClr val="FFFFFF"/>
              </a:highlight>
              <a:latin typeface="Lato"/>
              <a:ea typeface="Lato"/>
              <a:cs typeface="Lato"/>
              <a:sym typeface="Lato"/>
            </a:endParaRPr>
          </a:p>
        </p:txBody>
      </p:sp>
      <p:sp>
        <p:nvSpPr>
          <p:cNvPr id="568" name="Google Shape;568;p51"/>
          <p:cNvSpPr/>
          <p:nvPr/>
        </p:nvSpPr>
        <p:spPr>
          <a:xfrm>
            <a:off x="7363758" y="4391807"/>
            <a:ext cx="422930" cy="5632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4275" tIns="64275" rIns="64275" bIns="64275" anchor="ctr" anchorCtr="0">
            <a:noAutofit/>
          </a:bodyPr>
          <a:lstStyle/>
          <a:p>
            <a:pPr marL="0" marR="0" lvl="0" indent="0" algn="ctr" rtl="0">
              <a:lnSpc>
                <a:spcPct val="100000"/>
              </a:lnSpc>
              <a:spcBef>
                <a:spcPts val="0"/>
              </a:spcBef>
              <a:spcAft>
                <a:spcPts val="0"/>
              </a:spcAft>
              <a:buNone/>
            </a:pPr>
            <a:endParaRPr sz="984" b="0" i="0" u="none" strike="noStrike" cap="none">
              <a:solidFill>
                <a:srgbClr val="000000"/>
              </a:solidFill>
              <a:latin typeface="Arial"/>
              <a:ea typeface="Arial"/>
              <a:cs typeface="Arial"/>
              <a:sym typeface="Arial"/>
            </a:endParaRPr>
          </a:p>
        </p:txBody>
      </p:sp>
      <p:sp>
        <p:nvSpPr>
          <p:cNvPr id="569" name="Google Shape;569;p51"/>
          <p:cNvSpPr/>
          <p:nvPr/>
        </p:nvSpPr>
        <p:spPr>
          <a:xfrm>
            <a:off x="284608" y="3810328"/>
            <a:ext cx="3113069" cy="848218"/>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4275" tIns="64275" rIns="64275" bIns="64275" anchor="t" anchorCtr="0">
            <a:no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Lato"/>
                <a:ea typeface="Lato"/>
                <a:cs typeface="Lato"/>
                <a:sym typeface="Lato"/>
              </a:rPr>
              <a:t>Pacific Rim: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Lato"/>
                <a:ea typeface="Lato"/>
                <a:cs typeface="Lato"/>
                <a:sym typeface="Lato"/>
              </a:rPr>
              <a:t>Aircraft</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Lato"/>
                <a:ea typeface="Lato"/>
                <a:cs typeface="Lato"/>
                <a:sym typeface="Lato"/>
              </a:rPr>
              <a:t>Donation Allocations (Western States)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421" b="1" i="0" u="none" strike="noStrike" cap="none">
              <a:solidFill>
                <a:srgbClr val="000000"/>
              </a:solidFill>
              <a:latin typeface="Lato"/>
              <a:ea typeface="Lato"/>
              <a:cs typeface="Lato"/>
              <a:sym typeface="Lato"/>
            </a:endParaRPr>
          </a:p>
          <a:p>
            <a:pPr marL="0" marR="0" lvl="0" indent="0" algn="l" rtl="0">
              <a:lnSpc>
                <a:spcPct val="150000"/>
              </a:lnSpc>
              <a:spcBef>
                <a:spcPts val="0"/>
              </a:spcBef>
              <a:spcAft>
                <a:spcPts val="0"/>
              </a:spcAft>
              <a:buNone/>
            </a:pPr>
            <a:endParaRPr sz="984" b="0" i="1" u="none" strike="noStrike" cap="none">
              <a:solidFill>
                <a:srgbClr val="222222"/>
              </a:solidFill>
              <a:highlight>
                <a:srgbClr val="FFFFFF"/>
              </a:highlight>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71"/>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000"/>
              <a:t>Army Loan Program to College Park Aviation Museum, MD</a:t>
            </a:r>
            <a:endParaRPr sz="2000"/>
          </a:p>
        </p:txBody>
      </p:sp>
      <p:sp>
        <p:nvSpPr>
          <p:cNvPr id="722" name="Google Shape;722;p71"/>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
        <p:nvSpPr>
          <p:cNvPr id="723" name="Google Shape;723;p71"/>
          <p:cNvSpPr txBox="1">
            <a:spLocks noGrp="1"/>
          </p:cNvSpPr>
          <p:nvPr>
            <p:ph type="body" idx="1"/>
          </p:nvPr>
        </p:nvSpPr>
        <p:spPr>
          <a:xfrm>
            <a:off x="477775" y="1089275"/>
            <a:ext cx="4412700" cy="287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724" name="Google Shape;724;p71"/>
          <p:cNvPicPr preferRelativeResize="0"/>
          <p:nvPr/>
        </p:nvPicPr>
        <p:blipFill>
          <a:blip r:embed="rId3">
            <a:alphaModFix/>
          </a:blip>
          <a:stretch>
            <a:fillRect/>
          </a:stretch>
        </p:blipFill>
        <p:spPr>
          <a:xfrm>
            <a:off x="477775" y="1090975"/>
            <a:ext cx="4412700" cy="2961551"/>
          </a:xfrm>
          <a:prstGeom prst="rect">
            <a:avLst/>
          </a:prstGeom>
          <a:noFill/>
          <a:ln>
            <a:noFill/>
          </a:ln>
        </p:spPr>
      </p:pic>
      <p:pic>
        <p:nvPicPr>
          <p:cNvPr id="725" name="Google Shape;725;p71"/>
          <p:cNvPicPr preferRelativeResize="0"/>
          <p:nvPr/>
        </p:nvPicPr>
        <p:blipFill>
          <a:blip r:embed="rId4">
            <a:alphaModFix/>
          </a:blip>
          <a:stretch>
            <a:fillRect/>
          </a:stretch>
        </p:blipFill>
        <p:spPr>
          <a:xfrm>
            <a:off x="5042875" y="932950"/>
            <a:ext cx="3948726" cy="296154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63"/>
          <p:cNvSpPr txBox="1">
            <a:spLocks noGrp="1"/>
          </p:cNvSpPr>
          <p:nvPr>
            <p:ph type="title"/>
          </p:nvPr>
        </p:nvSpPr>
        <p:spPr>
          <a:xfrm>
            <a:off x="510450" y="2057400"/>
            <a:ext cx="8123100" cy="778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600"/>
              <a:buNone/>
            </a:pPr>
            <a:r>
              <a:rPr lang="en-US"/>
              <a:t>Aircraft Donations</a:t>
            </a:r>
            <a:endParaRPr/>
          </a:p>
        </p:txBody>
      </p:sp>
      <p:sp>
        <p:nvSpPr>
          <p:cNvPr id="663" name="Google Shape;663;p63"/>
          <p:cNvSpPr txBox="1">
            <a:spLocks noGrp="1"/>
          </p:cNvSpPr>
          <p:nvPr>
            <p:ph type="sldNum" idx="12"/>
          </p:nvPr>
        </p:nvSpPr>
        <p:spPr>
          <a:xfrm>
            <a:off x="8472458" y="4663217"/>
            <a:ext cx="548700" cy="3936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a:latin typeface="Poppins Light"/>
                <a:ea typeface="Poppins Light"/>
                <a:cs typeface="Poppins Light"/>
                <a:sym typeface="Poppins Light"/>
              </a:rPr>
              <a:t>2</a:t>
            </a:fld>
            <a:endParaRPr sz="1300">
              <a:latin typeface="Poppins Light"/>
              <a:ea typeface="Poppins Light"/>
              <a:cs typeface="Poppins Light"/>
              <a:sym typeface="Poppins Light"/>
            </a:endParaRPr>
          </a:p>
        </p:txBody>
      </p:sp>
      <p:sp>
        <p:nvSpPr>
          <p:cNvPr id="664" name="Google Shape;664;p63"/>
          <p:cNvSpPr txBox="1"/>
          <p:nvPr/>
        </p:nvSpPr>
        <p:spPr>
          <a:xfrm>
            <a:off x="62100" y="4743300"/>
            <a:ext cx="3938400" cy="400200"/>
          </a:xfrm>
          <a:prstGeom prst="rect">
            <a:avLst/>
          </a:prstGeom>
          <a:solidFill>
            <a:srgbClr val="073763"/>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64"/>
          <p:cNvSpPr txBox="1">
            <a:spLocks noGrp="1"/>
          </p:cNvSpPr>
          <p:nvPr>
            <p:ph type="title"/>
          </p:nvPr>
        </p:nvSpPr>
        <p:spPr>
          <a:xfrm>
            <a:off x="228600" y="265175"/>
            <a:ext cx="7907100" cy="486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3000"/>
              <a:buNone/>
            </a:pPr>
            <a:r>
              <a:rPr lang="en-US"/>
              <a:t> Aircraft Request Checklist</a:t>
            </a:r>
            <a:endParaRPr/>
          </a:p>
        </p:txBody>
      </p:sp>
      <p:sp>
        <p:nvSpPr>
          <p:cNvPr id="670" name="Google Shape;670;p64"/>
          <p:cNvSpPr txBox="1">
            <a:spLocks noGrp="1"/>
          </p:cNvSpPr>
          <p:nvPr>
            <p:ph type="sldNum" idx="12"/>
          </p:nvPr>
        </p:nvSpPr>
        <p:spPr>
          <a:xfrm>
            <a:off x="8439912" y="4855464"/>
            <a:ext cx="548700" cy="39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671" name="Google Shape;671;p64"/>
          <p:cNvSpPr txBox="1"/>
          <p:nvPr/>
        </p:nvSpPr>
        <p:spPr>
          <a:xfrm>
            <a:off x="2309723" y="2374085"/>
            <a:ext cx="461944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-Letter of Support (SASP)</a:t>
            </a: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latin typeface="Arial"/>
                <a:ea typeface="Arial"/>
                <a:cs typeface="Arial"/>
                <a:sym typeface="Arial"/>
              </a:rPr>
              <a:t>-Letter of Intent (Donee)</a:t>
            </a: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latin typeface="Arial"/>
                <a:ea typeface="Arial"/>
                <a:cs typeface="Arial"/>
                <a:sym typeface="Arial"/>
              </a:rPr>
              <a:t>-Aircraft Compliance Acknowledgement Letter</a:t>
            </a: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latin typeface="Arial"/>
                <a:ea typeface="Arial"/>
                <a:cs typeface="Arial"/>
                <a:sym typeface="Arial"/>
              </a:rPr>
              <a:t>-Eligibility and/or current compliance documents maybe requested by COE.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65"/>
          <p:cNvSpPr txBox="1">
            <a:spLocks noGrp="1"/>
          </p:cNvSpPr>
          <p:nvPr>
            <p:ph type="title"/>
          </p:nvPr>
        </p:nvSpPr>
        <p:spPr>
          <a:xfrm>
            <a:off x="228600" y="265175"/>
            <a:ext cx="7907100" cy="486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3000"/>
              <a:buNone/>
            </a:pPr>
            <a:r>
              <a:rPr lang="en-US"/>
              <a:t> Letter of Support </a:t>
            </a:r>
            <a:endParaRPr/>
          </a:p>
        </p:txBody>
      </p:sp>
      <p:sp>
        <p:nvSpPr>
          <p:cNvPr id="677" name="Google Shape;677;p65"/>
          <p:cNvSpPr txBox="1">
            <a:spLocks noGrp="1"/>
          </p:cNvSpPr>
          <p:nvPr>
            <p:ph type="sldNum" idx="12"/>
          </p:nvPr>
        </p:nvSpPr>
        <p:spPr>
          <a:xfrm>
            <a:off x="8439912" y="4855464"/>
            <a:ext cx="548700" cy="39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678" name="Google Shape;678;p65"/>
          <p:cNvPicPr preferRelativeResize="0"/>
          <p:nvPr/>
        </p:nvPicPr>
        <p:blipFill rotWithShape="1">
          <a:blip r:embed="rId3">
            <a:alphaModFix/>
          </a:blip>
          <a:srcRect/>
          <a:stretch/>
        </p:blipFill>
        <p:spPr>
          <a:xfrm>
            <a:off x="94891" y="854014"/>
            <a:ext cx="7132720" cy="42998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66"/>
          <p:cNvSpPr txBox="1">
            <a:spLocks noGrp="1"/>
          </p:cNvSpPr>
          <p:nvPr>
            <p:ph type="title"/>
          </p:nvPr>
        </p:nvSpPr>
        <p:spPr>
          <a:xfrm>
            <a:off x="228600" y="265175"/>
            <a:ext cx="7907100" cy="486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3000"/>
              <a:buNone/>
            </a:pPr>
            <a:r>
              <a:rPr lang="en-US"/>
              <a:t> Letter of Intent</a:t>
            </a:r>
            <a:endParaRPr/>
          </a:p>
        </p:txBody>
      </p:sp>
      <p:sp>
        <p:nvSpPr>
          <p:cNvPr id="684" name="Google Shape;684;p66"/>
          <p:cNvSpPr txBox="1">
            <a:spLocks noGrp="1"/>
          </p:cNvSpPr>
          <p:nvPr>
            <p:ph type="sldNum" idx="12"/>
          </p:nvPr>
        </p:nvSpPr>
        <p:spPr>
          <a:xfrm>
            <a:off x="8439912" y="4855464"/>
            <a:ext cx="548700" cy="39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685" name="Google Shape;685;p66"/>
          <p:cNvPicPr preferRelativeResize="0"/>
          <p:nvPr/>
        </p:nvPicPr>
        <p:blipFill rotWithShape="1">
          <a:blip r:embed="rId3">
            <a:alphaModFix/>
          </a:blip>
          <a:srcRect/>
          <a:stretch/>
        </p:blipFill>
        <p:spPr>
          <a:xfrm>
            <a:off x="69012" y="854014"/>
            <a:ext cx="7158600" cy="42475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67"/>
          <p:cNvSpPr txBox="1">
            <a:spLocks noGrp="1"/>
          </p:cNvSpPr>
          <p:nvPr>
            <p:ph type="title"/>
          </p:nvPr>
        </p:nvSpPr>
        <p:spPr>
          <a:xfrm>
            <a:off x="370936" y="265175"/>
            <a:ext cx="7764764" cy="25241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3000"/>
              <a:buNone/>
            </a:pPr>
            <a:r>
              <a:rPr lang="en-US"/>
              <a:t> </a:t>
            </a:r>
            <a:br>
              <a:rPr lang="en-US"/>
            </a:br>
            <a:r>
              <a:rPr lang="en-US"/>
              <a:t>                                                                                     Compliance Acknowledgement Letter</a:t>
            </a:r>
            <a:endParaRPr/>
          </a:p>
        </p:txBody>
      </p:sp>
      <p:sp>
        <p:nvSpPr>
          <p:cNvPr id="691" name="Google Shape;691;p67"/>
          <p:cNvSpPr txBox="1">
            <a:spLocks noGrp="1"/>
          </p:cNvSpPr>
          <p:nvPr>
            <p:ph type="sldNum" idx="12"/>
          </p:nvPr>
        </p:nvSpPr>
        <p:spPr>
          <a:xfrm>
            <a:off x="8439912" y="4855464"/>
            <a:ext cx="548700" cy="39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pic>
        <p:nvPicPr>
          <p:cNvPr id="692" name="Google Shape;692;p67"/>
          <p:cNvPicPr preferRelativeResize="0"/>
          <p:nvPr/>
        </p:nvPicPr>
        <p:blipFill rotWithShape="1">
          <a:blip r:embed="rId3">
            <a:alphaModFix/>
          </a:blip>
          <a:srcRect/>
          <a:stretch/>
        </p:blipFill>
        <p:spPr>
          <a:xfrm>
            <a:off x="155388" y="825458"/>
            <a:ext cx="7703275" cy="43180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68"/>
          <p:cNvSpPr txBox="1">
            <a:spLocks noGrp="1"/>
          </p:cNvSpPr>
          <p:nvPr>
            <p:ph type="title"/>
          </p:nvPr>
        </p:nvSpPr>
        <p:spPr>
          <a:xfrm>
            <a:off x="370936" y="265175"/>
            <a:ext cx="7764764" cy="25241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3000"/>
              <a:buNone/>
            </a:pPr>
            <a:r>
              <a:rPr lang="en-US"/>
              <a:t> </a:t>
            </a:r>
            <a:br>
              <a:rPr lang="en-US"/>
            </a:br>
            <a:r>
              <a:rPr lang="en-US"/>
              <a:t>                    Post Allocation Checklist                                                                 </a:t>
            </a:r>
            <a:endParaRPr/>
          </a:p>
        </p:txBody>
      </p:sp>
      <p:sp>
        <p:nvSpPr>
          <p:cNvPr id="698" name="Google Shape;698;p68"/>
          <p:cNvSpPr txBox="1">
            <a:spLocks noGrp="1"/>
          </p:cNvSpPr>
          <p:nvPr>
            <p:ph type="sldNum" idx="12"/>
          </p:nvPr>
        </p:nvSpPr>
        <p:spPr>
          <a:xfrm>
            <a:off x="8439912" y="4855464"/>
            <a:ext cx="548700" cy="39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699" name="Google Shape;699;p68"/>
          <p:cNvSpPr txBox="1"/>
          <p:nvPr/>
        </p:nvSpPr>
        <p:spPr>
          <a:xfrm>
            <a:off x="1544127" y="1466491"/>
            <a:ext cx="5624423" cy="3674339"/>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400" b="0" i="0" u="none" strike="noStrike" cap="none">
                <a:solidFill>
                  <a:srgbClr val="000000"/>
                </a:solidFill>
                <a:latin typeface="Poppins"/>
                <a:ea typeface="Poppins"/>
                <a:cs typeface="Poppins"/>
                <a:sym typeface="Poppins"/>
              </a:rPr>
              <a:t>- SF 123 (can be electronically signed in PPMS ___Notarized conditional transfer document (CTD).  </a:t>
            </a:r>
            <a:endParaRPr/>
          </a:p>
          <a:p>
            <a:pPr marL="0" marR="0" lvl="0" indent="0" algn="l" rtl="0">
              <a:lnSpc>
                <a:spcPct val="115000"/>
              </a:lnSpc>
              <a:spcBef>
                <a:spcPts val="1000"/>
              </a:spcBef>
              <a:spcAft>
                <a:spcPts val="0"/>
              </a:spcAft>
              <a:buNone/>
            </a:pPr>
            <a:r>
              <a:rPr lang="en-US" sz="1400" b="0" i="0" u="none" strike="noStrike" cap="none">
                <a:solidFill>
                  <a:srgbClr val="000000"/>
                </a:solidFill>
                <a:latin typeface="Poppins"/>
                <a:ea typeface="Poppins"/>
                <a:cs typeface="Poppins"/>
                <a:sym typeface="Poppins"/>
              </a:rPr>
              <a:t>For </a:t>
            </a:r>
            <a:r>
              <a:rPr lang="en-US" sz="1400" b="1" i="0" u="none" strike="noStrike" cap="none">
                <a:solidFill>
                  <a:srgbClr val="000000"/>
                </a:solidFill>
                <a:latin typeface="Poppins"/>
                <a:ea typeface="Poppins"/>
                <a:cs typeface="Poppins"/>
                <a:sym typeface="Poppins"/>
              </a:rPr>
              <a:t>NON-FLIGHT</a:t>
            </a:r>
            <a:r>
              <a:rPr lang="en-US" sz="1400" b="0" i="0" u="none" strike="noStrike" cap="none">
                <a:solidFill>
                  <a:srgbClr val="000000"/>
                </a:solidFill>
                <a:latin typeface="Poppins"/>
                <a:ea typeface="Poppins"/>
                <a:cs typeface="Poppins"/>
                <a:sym typeface="Poppins"/>
              </a:rPr>
              <a:t> use you need to do 2</a:t>
            </a:r>
            <a:r>
              <a:rPr lang="en-US" sz="1400" b="0" i="0" u="none" strike="noStrike" cap="none">
                <a:solidFill>
                  <a:srgbClr val="000000"/>
                </a:solidFill>
                <a:highlight>
                  <a:srgbClr val="FFFF00"/>
                </a:highlight>
                <a:latin typeface="Poppins"/>
                <a:ea typeface="Poppins"/>
                <a:cs typeface="Poppins"/>
                <a:sym typeface="Poppins"/>
              </a:rPr>
              <a:t> original copies</a:t>
            </a:r>
            <a:r>
              <a:rPr lang="en-US" sz="1400" b="0" i="0" u="none" strike="noStrike" cap="none">
                <a:solidFill>
                  <a:srgbClr val="000000"/>
                </a:solidFill>
                <a:latin typeface="Poppins"/>
                <a:ea typeface="Poppins"/>
                <a:cs typeface="Poppins"/>
                <a:sym typeface="Poppins"/>
              </a:rPr>
              <a:t> and for </a:t>
            </a:r>
            <a:r>
              <a:rPr lang="en-US" sz="1400" b="1" i="0" u="none" strike="noStrike" cap="none">
                <a:solidFill>
                  <a:srgbClr val="000000"/>
                </a:solidFill>
                <a:latin typeface="Poppins"/>
                <a:ea typeface="Poppins"/>
                <a:cs typeface="Poppins"/>
                <a:sym typeface="Poppins"/>
              </a:rPr>
              <a:t>FLIGHT</a:t>
            </a:r>
            <a:r>
              <a:rPr lang="en-US" sz="1400" b="0" i="0" u="none" strike="noStrike" cap="none">
                <a:solidFill>
                  <a:srgbClr val="000000"/>
                </a:solidFill>
                <a:latin typeface="Poppins"/>
                <a:ea typeface="Poppins"/>
                <a:cs typeface="Poppins"/>
                <a:sym typeface="Poppins"/>
              </a:rPr>
              <a:t> use, </a:t>
            </a:r>
            <a:r>
              <a:rPr lang="en-US" sz="1400" b="0" i="0" u="none" strike="noStrike" cap="none">
                <a:solidFill>
                  <a:srgbClr val="000000"/>
                </a:solidFill>
                <a:highlight>
                  <a:srgbClr val="FFFF00"/>
                </a:highlight>
                <a:latin typeface="Poppins"/>
                <a:ea typeface="Poppins"/>
                <a:cs typeface="Poppins"/>
                <a:sym typeface="Poppins"/>
              </a:rPr>
              <a:t>2 original copies</a:t>
            </a:r>
            <a:r>
              <a:rPr lang="en-US" sz="1400" b="0" i="0" u="none" strike="noStrike" cap="none">
                <a:solidFill>
                  <a:srgbClr val="000000"/>
                </a:solidFill>
                <a:latin typeface="Poppins"/>
                <a:ea typeface="Poppins"/>
                <a:cs typeface="Poppins"/>
                <a:sym typeface="Poppins"/>
              </a:rPr>
              <a:t>.  One copy will be sent to GSA via email, one copy for the file and one copy to the donee or two if for flight use because one will need to go to FAA for registration.</a:t>
            </a:r>
            <a:endParaRPr/>
          </a:p>
          <a:p>
            <a:pPr marL="0" marR="0" lvl="0" indent="0" algn="l" rtl="0">
              <a:lnSpc>
                <a:spcPct val="115000"/>
              </a:lnSpc>
              <a:spcBef>
                <a:spcPts val="1000"/>
              </a:spcBef>
              <a:spcAft>
                <a:spcPts val="0"/>
              </a:spcAft>
              <a:buNone/>
            </a:pPr>
            <a:r>
              <a:rPr lang="en-US" sz="1400" b="0" i="0" u="none" strike="noStrike" cap="none">
                <a:solidFill>
                  <a:srgbClr val="000000"/>
                </a:solidFill>
                <a:latin typeface="Poppins"/>
                <a:ea typeface="Poppins"/>
                <a:cs typeface="Poppins"/>
                <a:sym typeface="Poppins"/>
              </a:rPr>
              <a:t>___The invoice or distribution document.</a:t>
            </a:r>
            <a:endParaRPr/>
          </a:p>
          <a:p>
            <a:pPr marL="0" marR="0" lvl="0" indent="0" algn="l" rtl="0">
              <a:lnSpc>
                <a:spcPct val="115000"/>
              </a:lnSpc>
              <a:spcBef>
                <a:spcPts val="1000"/>
              </a:spcBef>
              <a:spcAft>
                <a:spcPts val="0"/>
              </a:spcAft>
              <a:buNone/>
            </a:pPr>
            <a:r>
              <a:rPr lang="en-US" sz="1400" b="0" i="0" u="none" strike="noStrike" cap="none">
                <a:solidFill>
                  <a:srgbClr val="000000"/>
                </a:solidFill>
                <a:latin typeface="Poppins"/>
                <a:ea typeface="Poppins"/>
                <a:cs typeface="Poppins"/>
                <a:sym typeface="Poppins"/>
              </a:rPr>
              <a:t>Please file the documents at the SASP office and send copy to:</a:t>
            </a:r>
            <a:endParaRPr/>
          </a:p>
          <a:p>
            <a:pPr marL="0" marR="0" lvl="0" indent="0" algn="l" rtl="0">
              <a:lnSpc>
                <a:spcPct val="115000"/>
              </a:lnSpc>
              <a:spcBef>
                <a:spcPts val="1000"/>
              </a:spcBef>
              <a:spcAft>
                <a:spcPts val="0"/>
              </a:spcAft>
              <a:buNone/>
            </a:pPr>
            <a:r>
              <a:rPr lang="en-US" sz="1400" b="0" i="0" u="sng" strike="noStrike" cap="none">
                <a:solidFill>
                  <a:schemeClr val="hlink"/>
                </a:solidFill>
                <a:latin typeface="Poppins"/>
                <a:ea typeface="Poppins"/>
                <a:cs typeface="Poppins"/>
                <a:sym typeface="Poppins"/>
                <a:hlinkClick r:id="rId3"/>
              </a:rPr>
              <a:t>Stephon.jackson@gsa.gov</a:t>
            </a:r>
            <a:endParaRPr sz="1400" b="0" i="0" u="none" strike="noStrike" cap="none">
              <a:solidFill>
                <a:srgbClr val="000000"/>
              </a:solidFill>
              <a:latin typeface="Poppins"/>
              <a:ea typeface="Poppins"/>
              <a:cs typeface="Poppins"/>
              <a:sym typeface="Poppins"/>
            </a:endParaRPr>
          </a:p>
          <a:p>
            <a:pPr marL="0" marR="0" lvl="0" indent="0" algn="l" rtl="0">
              <a:lnSpc>
                <a:spcPct val="100000"/>
              </a:lnSpc>
              <a:spcBef>
                <a:spcPts val="100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69"/>
          <p:cNvSpPr txBox="1">
            <a:spLocks noGrp="1"/>
          </p:cNvSpPr>
          <p:nvPr>
            <p:ph type="sldNum" idx="12"/>
          </p:nvPr>
        </p:nvSpPr>
        <p:spPr>
          <a:xfrm>
            <a:off x="8438725" y="4854575"/>
            <a:ext cx="548700" cy="2826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
        <p:nvSpPr>
          <p:cNvPr id="705" name="Google Shape;705;p69"/>
          <p:cNvSpPr txBox="1"/>
          <p:nvPr/>
        </p:nvSpPr>
        <p:spPr>
          <a:xfrm>
            <a:off x="829275" y="1307500"/>
            <a:ext cx="6547800" cy="3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500">
              <a:latin typeface="Poppins"/>
              <a:ea typeface="Poppins"/>
              <a:cs typeface="Poppins"/>
              <a:sym typeface="Poppins"/>
            </a:endParaRPr>
          </a:p>
        </p:txBody>
      </p:sp>
      <p:pic>
        <p:nvPicPr>
          <p:cNvPr id="706" name="Google Shape;706;p69"/>
          <p:cNvPicPr preferRelativeResize="0"/>
          <p:nvPr/>
        </p:nvPicPr>
        <p:blipFill>
          <a:blip r:embed="rId3">
            <a:alphaModFix/>
          </a:blip>
          <a:stretch>
            <a:fillRect/>
          </a:stretch>
        </p:blipFill>
        <p:spPr>
          <a:xfrm>
            <a:off x="698650" y="1093800"/>
            <a:ext cx="6416650" cy="3637600"/>
          </a:xfrm>
          <a:prstGeom prst="rect">
            <a:avLst/>
          </a:prstGeom>
          <a:noFill/>
          <a:ln>
            <a:noFill/>
          </a:ln>
        </p:spPr>
      </p:pic>
      <p:sp>
        <p:nvSpPr>
          <p:cNvPr id="707" name="Google Shape;707;p69"/>
          <p:cNvSpPr txBox="1">
            <a:spLocks noGrp="1"/>
          </p:cNvSpPr>
          <p:nvPr>
            <p:ph type="title"/>
          </p:nvPr>
        </p:nvSpPr>
        <p:spPr>
          <a:xfrm>
            <a:off x="231475" y="265750"/>
            <a:ext cx="7785000" cy="904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Award to MN for Memorial at City of Emmons.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0"/>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300"/>
              <a:t>NASA Delivery of DC-8 to Idaho State University</a:t>
            </a:r>
            <a:r>
              <a:rPr lang="en-US"/>
              <a:t> </a:t>
            </a:r>
            <a:endParaRPr/>
          </a:p>
        </p:txBody>
      </p:sp>
      <p:sp>
        <p:nvSpPr>
          <p:cNvPr id="713" name="Google Shape;713;p70"/>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
        <p:nvSpPr>
          <p:cNvPr id="714" name="Google Shape;714;p70"/>
          <p:cNvSpPr txBox="1">
            <a:spLocks noGrp="1"/>
          </p:cNvSpPr>
          <p:nvPr>
            <p:ph type="body" idx="1"/>
          </p:nvPr>
        </p:nvSpPr>
        <p:spPr>
          <a:xfrm>
            <a:off x="477775" y="1089275"/>
            <a:ext cx="4412700" cy="287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715" name="Google Shape;715;p70"/>
          <p:cNvPicPr preferRelativeResize="0"/>
          <p:nvPr/>
        </p:nvPicPr>
        <p:blipFill>
          <a:blip r:embed="rId3">
            <a:alphaModFix/>
          </a:blip>
          <a:stretch>
            <a:fillRect/>
          </a:stretch>
        </p:blipFill>
        <p:spPr>
          <a:xfrm>
            <a:off x="5042875" y="932950"/>
            <a:ext cx="3243451" cy="4055304"/>
          </a:xfrm>
          <a:prstGeom prst="rect">
            <a:avLst/>
          </a:prstGeom>
          <a:noFill/>
          <a:ln>
            <a:noFill/>
          </a:ln>
        </p:spPr>
      </p:pic>
      <p:pic>
        <p:nvPicPr>
          <p:cNvPr id="716" name="Google Shape;716;p70"/>
          <p:cNvPicPr preferRelativeResize="0"/>
          <p:nvPr/>
        </p:nvPicPr>
        <p:blipFill>
          <a:blip r:embed="rId4">
            <a:alphaModFix/>
          </a:blip>
          <a:stretch>
            <a:fillRect/>
          </a:stretch>
        </p:blipFill>
        <p:spPr>
          <a:xfrm>
            <a:off x="94125" y="932950"/>
            <a:ext cx="4707676" cy="4204226"/>
          </a:xfrm>
          <a:prstGeom prst="rect">
            <a:avLst/>
          </a:prstGeom>
          <a:noFill/>
          <a:ln>
            <a:noFill/>
          </a:ln>
        </p:spPr>
      </p:pic>
    </p:spTree>
  </p:cSld>
  <p:clrMapOvr>
    <a:masterClrMapping/>
  </p:clrMapOvr>
</p:sld>
</file>

<file path=ppt/theme/theme1.xml><?xml version="1.0" encoding="utf-8"?>
<a:theme xmlns:a="http://schemas.openxmlformats.org/drawingml/2006/main" name="GSS Template 2021 - 1">
  <a:themeElements>
    <a:clrScheme name="Custom 11">
      <a:dk1>
        <a:srgbClr val="2E363D"/>
      </a:dk1>
      <a:lt1>
        <a:srgbClr val="FFFFFF"/>
      </a:lt1>
      <a:dk2>
        <a:srgbClr val="767E85"/>
      </a:dk2>
      <a:lt2>
        <a:srgbClr val="FBFBFB"/>
      </a:lt2>
      <a:accent1>
        <a:srgbClr val="003C71"/>
      </a:accent1>
      <a:accent2>
        <a:srgbClr val="808080"/>
      </a:accent2>
      <a:accent3>
        <a:srgbClr val="E9F2F9"/>
      </a:accent3>
      <a:accent4>
        <a:srgbClr val="B5CFDA"/>
      </a:accent4>
      <a:accent5>
        <a:srgbClr val="EEEAEA"/>
      </a:accent5>
      <a:accent6>
        <a:srgbClr val="E3E9D3"/>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306</Words>
  <Application>Microsoft Office PowerPoint</Application>
  <PresentationFormat>On-screen Show (16:9)</PresentationFormat>
  <Paragraphs>54</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Poppins Light</vt:lpstr>
      <vt:lpstr>Poppins</vt:lpstr>
      <vt:lpstr>Calibri</vt:lpstr>
      <vt:lpstr>Arial</vt:lpstr>
      <vt:lpstr>Encode Sans Semi Condensed Light</vt:lpstr>
      <vt:lpstr>Lato</vt:lpstr>
      <vt:lpstr>Encode Sans Semi Condensed SemiBold</vt:lpstr>
      <vt:lpstr>GSS Template 2021 - 1</vt:lpstr>
      <vt:lpstr>PowerPoint Presentation</vt:lpstr>
      <vt:lpstr>Aircraft Donations</vt:lpstr>
      <vt:lpstr> Aircraft Request Checklist</vt:lpstr>
      <vt:lpstr> Letter of Support </vt:lpstr>
      <vt:lpstr> Letter of Intent</vt:lpstr>
      <vt:lpstr>                                                                                       Compliance Acknowledgement Letter</vt:lpstr>
      <vt:lpstr>                      Post Allocation Checklist                                                                 </vt:lpstr>
      <vt:lpstr>Award to MN for Memorial at City of Emmons.</vt:lpstr>
      <vt:lpstr>NASA Delivery of DC-8 to Idaho State University </vt:lpstr>
      <vt:lpstr>Army Loan Program to College Park Aviation Museum, MD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Marilyn Trachsel</dc:creator>
  <cp:lastModifiedBy>Marilyn Trachsel</cp:lastModifiedBy>
  <cp:revision>1</cp:revision>
  <dcterms:modified xsi:type="dcterms:W3CDTF">2025-08-18T16:19:39Z</dcterms:modified>
</cp:coreProperties>
</file>